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omments/modernComment_1BF_4A6159A7.xml" ContentType="application/vnd.ms-powerpoint.comments+xml"/>
  <Override PartName="/ppt/comments/modernComment_1C0_598BC80D.xml" ContentType="application/vnd.ms-powerpoint.comments+xml"/>
  <Override PartName="/ppt/comments/modernComment_1C2_56FEA1FE.xml" ContentType="application/vnd.ms-powerpoint.comments+xml"/>
  <Override PartName="/ppt/comments/modernComment_1D2_33152CA9.xml" ContentType="application/vnd.ms-powerpoint.comments+xml"/>
  <Override PartName="/ppt/comments/modernComment_1CC_CB3F8DF7.xml" ContentType="application/vnd.ms-powerpoint.comments+xml"/>
  <Override PartName="/ppt/comments/modernComment_18F_E7322C58.xml" ContentType="application/vnd.ms-powerpoint.comments+xml"/>
  <Override PartName="/ppt/comments/modernComment_1D3_DB84AF8E.xml" ContentType="application/vnd.ms-powerpoint.comments+xml"/>
  <Override PartName="/ppt/comments/modernComment_1C5_58EF631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461" r:id="rId5"/>
    <p:sldId id="463" r:id="rId6"/>
    <p:sldId id="417" r:id="rId7"/>
    <p:sldId id="416" r:id="rId8"/>
    <p:sldId id="443" r:id="rId9"/>
    <p:sldId id="447" r:id="rId10"/>
    <p:sldId id="448" r:id="rId11"/>
    <p:sldId id="450" r:id="rId12"/>
    <p:sldId id="466" r:id="rId13"/>
    <p:sldId id="460" r:id="rId14"/>
    <p:sldId id="398" r:id="rId15"/>
    <p:sldId id="399" r:id="rId16"/>
    <p:sldId id="467" r:id="rId17"/>
    <p:sldId id="423" r:id="rId18"/>
    <p:sldId id="451" r:id="rId19"/>
    <p:sldId id="407" r:id="rId20"/>
    <p:sldId id="406" r:id="rId21"/>
    <p:sldId id="457" r:id="rId22"/>
    <p:sldId id="459" r:id="rId23"/>
    <p:sldId id="424" r:id="rId24"/>
    <p:sldId id="458" r:id="rId25"/>
    <p:sldId id="408" r:id="rId26"/>
    <p:sldId id="409" r:id="rId27"/>
    <p:sldId id="452" r:id="rId28"/>
    <p:sldId id="456" r:id="rId29"/>
    <p:sldId id="410" r:id="rId30"/>
    <p:sldId id="453" r:id="rId31"/>
    <p:sldId id="454" r:id="rId32"/>
    <p:sldId id="45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Partner" id="{B8428CC2-2241-4FB3-A461-2060236EABCD}">
          <p14:sldIdLst>
            <p14:sldId id="461"/>
          </p14:sldIdLst>
        </p14:section>
        <p14:section name="Instructions for parent/guardian" id="{6D251707-B683-40CC-A9F9-F02D71B740D3}">
          <p14:sldIdLst>
            <p14:sldId id="463"/>
          </p14:sldIdLst>
        </p14:section>
        <p14:section name="Social Story Introduction" id="{3A7A2BF1-B7E9-412A-BB26-BCCC5CE7569E}">
          <p14:sldIdLst>
            <p14:sldId id="417"/>
            <p14:sldId id="416"/>
            <p14:sldId id="443"/>
            <p14:sldId id="447"/>
            <p14:sldId id="448"/>
            <p14:sldId id="450"/>
            <p14:sldId id="466"/>
            <p14:sldId id="460"/>
            <p14:sldId id="398"/>
            <p14:sldId id="399"/>
            <p14:sldId id="467"/>
            <p14:sldId id="423"/>
          </p14:sldIdLst>
        </p14:section>
        <p14:section name="Program Activities" id="{81A41845-FB95-4E95-AB78-A7207DB8A8C2}">
          <p14:sldIdLst>
            <p14:sldId id="451"/>
            <p14:sldId id="407"/>
            <p14:sldId id="406"/>
            <p14:sldId id="457"/>
            <p14:sldId id="459"/>
            <p14:sldId id="424"/>
            <p14:sldId id="458"/>
            <p14:sldId id="408"/>
            <p14:sldId id="409"/>
            <p14:sldId id="452"/>
            <p14:sldId id="456"/>
            <p14:sldId id="410"/>
            <p14:sldId id="453"/>
            <p14:sldId id="454"/>
          </p14:sldIdLst>
        </p14:section>
        <p14:section name="Program End" id="{04BD2C69-BC1C-47B1-9886-AE05651DC312}">
          <p14:sldIdLst>
            <p14:sldId id="4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E4144D-06E5-0CA7-2177-6A39160C4730}" name="Jodie Walker" initials="JW" userId="S::jodie.walker@lsv.com.au::e08f61d0-bc1e-4b27-9a9a-ce70bc70284a" providerId="AD"/>
  <p188:author id="{774EBB6A-1572-BE47-CE9B-89A6C8ED3419}" name="Kellie Britt" initials="KB" userId="S::kellie.britt@lsv.com.au::2db3d084-edce-441f-b760-a4d7213babc8" providerId="AD"/>
  <p188:author id="{8BF8DB81-0376-B185-6DEF-004BE0874898}" name="Trudy Micallef (She/Her)" initials="T(" userId="S::trudy.micallef@lsv.com.au::aafff52c-4980-4b2e-b876-4bf324a72354" providerId="AD"/>
  <p188:author id="{39AE63A8-AAB4-631F-30C4-6F5F30D51715}" name="Mark Bolitho (He/Him)" initials="M(" userId="S::mark.bolitho@lsv.com.au::ce39cd4c-d132-47b4-ae55-4c064da57ddd" providerId="AD"/>
  <p188:author id="{A39F8FF2-DBFF-382A-4890-6D45430EACC1}" name="Michael Masseni (He/Him)" initials="M(" userId="S::michael.masseni@lsv.com.au::aad29b36-0b38-4421-ad14-e77eb0194b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BB3F4-0BD9-4588-A7F7-40561591D265}" v="2" dt="2024-08-01T02:02:18.117"/>
    <p1510:client id="{FC98B2CC-5A78-3A15-EBFF-7FC69F672813}" v="140" dt="2024-08-01T01:48:24.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Walker (She/Her)" userId="S::jodie.walker@lsv.com.au::e08f61d0-bc1e-4b27-9a9a-ce70bc70284a" providerId="AD" clId="Web-{FC98B2CC-5A78-3A15-EBFF-7FC69F672813}"/>
    <pc:docChg chg="addSld delSld modSld sldOrd addSection modSection">
      <pc:chgData name="Jodie Walker (She/Her)" userId="S::jodie.walker@lsv.com.au::e08f61d0-bc1e-4b27-9a9a-ce70bc70284a" providerId="AD" clId="Web-{FC98B2CC-5A78-3A15-EBFF-7FC69F672813}" dt="2024-08-01T01:48:24.197" v="107"/>
      <pc:docMkLst>
        <pc:docMk/>
      </pc:docMkLst>
      <pc:sldChg chg="ord">
        <pc:chgData name="Jodie Walker (She/Her)" userId="S::jodie.walker@lsv.com.au::e08f61d0-bc1e-4b27-9a9a-ce70bc70284a" providerId="AD" clId="Web-{FC98B2CC-5A78-3A15-EBFF-7FC69F672813}" dt="2024-08-01T01:41:43.187" v="74"/>
        <pc:sldMkLst>
          <pc:docMk/>
          <pc:sldMk cId="3220133883" sldId="398"/>
        </pc:sldMkLst>
      </pc:sldChg>
      <pc:sldChg chg="ord">
        <pc:chgData name="Jodie Walker (She/Her)" userId="S::jodie.walker@lsv.com.au::e08f61d0-bc1e-4b27-9a9a-ce70bc70284a" providerId="AD" clId="Web-{FC98B2CC-5A78-3A15-EBFF-7FC69F672813}" dt="2024-08-01T01:41:43.187" v="73"/>
        <pc:sldMkLst>
          <pc:docMk/>
          <pc:sldMk cId="3878825048" sldId="399"/>
        </pc:sldMkLst>
      </pc:sldChg>
      <pc:sldChg chg="ord">
        <pc:chgData name="Jodie Walker (She/Her)" userId="S::jodie.walker@lsv.com.au::e08f61d0-bc1e-4b27-9a9a-ce70bc70284a" providerId="AD" clId="Web-{FC98B2CC-5A78-3A15-EBFF-7FC69F672813}" dt="2024-08-01T01:41:43.187" v="69"/>
        <pc:sldMkLst>
          <pc:docMk/>
          <pc:sldMk cId="407028228" sldId="406"/>
        </pc:sldMkLst>
      </pc:sldChg>
      <pc:sldChg chg="ord">
        <pc:chgData name="Jodie Walker (She/Her)" userId="S::jodie.walker@lsv.com.au::e08f61d0-bc1e-4b27-9a9a-ce70bc70284a" providerId="AD" clId="Web-{FC98B2CC-5A78-3A15-EBFF-7FC69F672813}" dt="2024-08-01T01:41:43.187" v="70"/>
        <pc:sldMkLst>
          <pc:docMk/>
          <pc:sldMk cId="3028290674" sldId="407"/>
        </pc:sldMkLst>
      </pc:sldChg>
      <pc:sldChg chg="ord">
        <pc:chgData name="Jodie Walker (She/Her)" userId="S::jodie.walker@lsv.com.au::e08f61d0-bc1e-4b27-9a9a-ce70bc70284a" providerId="AD" clId="Web-{FC98B2CC-5A78-3A15-EBFF-7FC69F672813}" dt="2024-08-01T01:41:43.187" v="64"/>
        <pc:sldMkLst>
          <pc:docMk/>
          <pc:sldMk cId="3617003093" sldId="408"/>
        </pc:sldMkLst>
      </pc:sldChg>
      <pc:sldChg chg="ord">
        <pc:chgData name="Jodie Walker (She/Her)" userId="S::jodie.walker@lsv.com.au::e08f61d0-bc1e-4b27-9a9a-ce70bc70284a" providerId="AD" clId="Web-{FC98B2CC-5A78-3A15-EBFF-7FC69F672813}" dt="2024-08-01T01:41:43.187" v="63"/>
        <pc:sldMkLst>
          <pc:docMk/>
          <pc:sldMk cId="180885184" sldId="409"/>
        </pc:sldMkLst>
      </pc:sldChg>
      <pc:sldChg chg="ord">
        <pc:chgData name="Jodie Walker (She/Her)" userId="S::jodie.walker@lsv.com.au::e08f61d0-bc1e-4b27-9a9a-ce70bc70284a" providerId="AD" clId="Web-{FC98B2CC-5A78-3A15-EBFF-7FC69F672813}" dt="2024-08-01T01:41:43.187" v="60"/>
        <pc:sldMkLst>
          <pc:docMk/>
          <pc:sldMk cId="3760111978" sldId="410"/>
        </pc:sldMkLst>
      </pc:sldChg>
      <pc:sldChg chg="ord">
        <pc:chgData name="Jodie Walker (She/Her)" userId="S::jodie.walker@lsv.com.au::e08f61d0-bc1e-4b27-9a9a-ce70bc70284a" providerId="AD" clId="Web-{FC98B2CC-5A78-3A15-EBFF-7FC69F672813}" dt="2024-08-01T01:41:43.187" v="84"/>
        <pc:sldMkLst>
          <pc:docMk/>
          <pc:sldMk cId="4093668185" sldId="416"/>
        </pc:sldMkLst>
      </pc:sldChg>
      <pc:sldChg chg="ord">
        <pc:chgData name="Jodie Walker (She/Her)" userId="S::jodie.walker@lsv.com.au::e08f61d0-bc1e-4b27-9a9a-ce70bc70284a" providerId="AD" clId="Web-{FC98B2CC-5A78-3A15-EBFF-7FC69F672813}" dt="2024-08-01T01:41:43.187" v="85"/>
        <pc:sldMkLst>
          <pc:docMk/>
          <pc:sldMk cId="4151171534" sldId="417"/>
        </pc:sldMkLst>
      </pc:sldChg>
      <pc:sldChg chg="del ord">
        <pc:chgData name="Jodie Walker (She/Her)" userId="S::jodie.walker@lsv.com.au::e08f61d0-bc1e-4b27-9a9a-ce70bc70284a" providerId="AD" clId="Web-{FC98B2CC-5A78-3A15-EBFF-7FC69F672813}" dt="2024-08-01T01:43:23.273" v="95"/>
        <pc:sldMkLst>
          <pc:docMk/>
          <pc:sldMk cId="2293171503" sldId="418"/>
        </pc:sldMkLst>
      </pc:sldChg>
      <pc:sldChg chg="ord">
        <pc:chgData name="Jodie Walker (She/Her)" userId="S::jodie.walker@lsv.com.au::e08f61d0-bc1e-4b27-9a9a-ce70bc70284a" providerId="AD" clId="Web-{FC98B2CC-5A78-3A15-EBFF-7FC69F672813}" dt="2024-08-01T01:41:43.187" v="72"/>
        <pc:sldMkLst>
          <pc:docMk/>
          <pc:sldMk cId="3084406884" sldId="423"/>
        </pc:sldMkLst>
      </pc:sldChg>
      <pc:sldChg chg="ord">
        <pc:chgData name="Jodie Walker (She/Her)" userId="S::jodie.walker@lsv.com.au::e08f61d0-bc1e-4b27-9a9a-ce70bc70284a" providerId="AD" clId="Web-{FC98B2CC-5A78-3A15-EBFF-7FC69F672813}" dt="2024-08-01T01:41:43.187" v="66"/>
        <pc:sldMkLst>
          <pc:docMk/>
          <pc:sldMk cId="296355534" sldId="424"/>
        </pc:sldMkLst>
      </pc:sldChg>
      <pc:sldChg chg="ord">
        <pc:chgData name="Jodie Walker (She/Her)" userId="S::jodie.walker@lsv.com.au::e08f61d0-bc1e-4b27-9a9a-ce70bc70284a" providerId="AD" clId="Web-{FC98B2CC-5A78-3A15-EBFF-7FC69F672813}" dt="2024-08-01T01:41:43.187" v="83"/>
        <pc:sldMkLst>
          <pc:docMk/>
          <pc:sldMk cId="1718055459" sldId="443"/>
        </pc:sldMkLst>
      </pc:sldChg>
      <pc:sldChg chg="del ord">
        <pc:chgData name="Jodie Walker (She/Her)" userId="S::jodie.walker@lsv.com.au::e08f61d0-bc1e-4b27-9a9a-ce70bc70284a" providerId="AD" clId="Web-{FC98B2CC-5A78-3A15-EBFF-7FC69F672813}" dt="2024-08-01T01:43:03.396" v="92"/>
        <pc:sldMkLst>
          <pc:docMk/>
          <pc:sldMk cId="1459528190" sldId="445"/>
        </pc:sldMkLst>
      </pc:sldChg>
      <pc:sldChg chg="del ord">
        <pc:chgData name="Jodie Walker (She/Her)" userId="S::jodie.walker@lsv.com.au::e08f61d0-bc1e-4b27-9a9a-ce70bc70284a" providerId="AD" clId="Web-{FC98B2CC-5A78-3A15-EBFF-7FC69F672813}" dt="2024-08-01T01:42:59.271" v="90"/>
        <pc:sldMkLst>
          <pc:docMk/>
          <pc:sldMk cId="1253536642" sldId="446"/>
        </pc:sldMkLst>
      </pc:sldChg>
      <pc:sldChg chg="ord">
        <pc:chgData name="Jodie Walker (She/Her)" userId="S::jodie.walker@lsv.com.au::e08f61d0-bc1e-4b27-9a9a-ce70bc70284a" providerId="AD" clId="Web-{FC98B2CC-5A78-3A15-EBFF-7FC69F672813}" dt="2024-08-01T01:41:43.187" v="82"/>
        <pc:sldMkLst>
          <pc:docMk/>
          <pc:sldMk cId="1247893927" sldId="447"/>
        </pc:sldMkLst>
      </pc:sldChg>
      <pc:sldChg chg="add">
        <pc:chgData name="Jodie Walker (She/Her)" userId="S::jodie.walker@lsv.com.au::e08f61d0-bc1e-4b27-9a9a-ce70bc70284a" providerId="AD" clId="Web-{FC98B2CC-5A78-3A15-EBFF-7FC69F672813}" dt="2024-08-01T01:45:10.921" v="101"/>
        <pc:sldMkLst>
          <pc:docMk/>
          <pc:sldMk cId="1502332941" sldId="448"/>
        </pc:sldMkLst>
      </pc:sldChg>
      <pc:sldChg chg="del ord">
        <pc:chgData name="Jodie Walker (She/Her)" userId="S::jodie.walker@lsv.com.au::e08f61d0-bc1e-4b27-9a9a-ce70bc70284a" providerId="AD" clId="Web-{FC98B2CC-5A78-3A15-EBFF-7FC69F672813}" dt="2024-08-01T01:43:01.037" v="91"/>
        <pc:sldMkLst>
          <pc:docMk/>
          <pc:sldMk cId="3999733399" sldId="448"/>
        </pc:sldMkLst>
      </pc:sldChg>
      <pc:sldChg chg="del ord">
        <pc:chgData name="Jodie Walker (She/Her)" userId="S::jodie.walker@lsv.com.au::e08f61d0-bc1e-4b27-9a9a-ce70bc70284a" providerId="AD" clId="Web-{FC98B2CC-5A78-3A15-EBFF-7FC69F672813}" dt="2024-08-01T01:43:05.928" v="93"/>
        <pc:sldMkLst>
          <pc:docMk/>
          <pc:sldMk cId="926218809" sldId="449"/>
        </pc:sldMkLst>
      </pc:sldChg>
      <pc:sldChg chg="add">
        <pc:chgData name="Jodie Walker (She/Her)" userId="S::jodie.walker@lsv.com.au::e08f61d0-bc1e-4b27-9a9a-ce70bc70284a" providerId="AD" clId="Web-{FC98B2CC-5A78-3A15-EBFF-7FC69F672813}" dt="2024-08-01T01:45:14.625" v="102"/>
        <pc:sldMkLst>
          <pc:docMk/>
          <pc:sldMk cId="1459528190" sldId="450"/>
        </pc:sldMkLst>
      </pc:sldChg>
      <pc:sldChg chg="del ord">
        <pc:chgData name="Jodie Walker (She/Her)" userId="S::jodie.walker@lsv.com.au::e08f61d0-bc1e-4b27-9a9a-ce70bc70284a" providerId="AD" clId="Web-{FC98B2CC-5A78-3A15-EBFF-7FC69F672813}" dt="2024-08-01T01:43:24.273" v="96"/>
        <pc:sldMkLst>
          <pc:docMk/>
          <pc:sldMk cId="3232802755" sldId="450"/>
        </pc:sldMkLst>
      </pc:sldChg>
      <pc:sldChg chg="ord">
        <pc:chgData name="Jodie Walker (She/Her)" userId="S::jodie.walker@lsv.com.au::e08f61d0-bc1e-4b27-9a9a-ce70bc70284a" providerId="AD" clId="Web-{FC98B2CC-5A78-3A15-EBFF-7FC69F672813}" dt="2024-08-01T01:41:43.187" v="71"/>
        <pc:sldMkLst>
          <pc:docMk/>
          <pc:sldMk cId="1197750048" sldId="451"/>
        </pc:sldMkLst>
      </pc:sldChg>
      <pc:sldChg chg="ord">
        <pc:chgData name="Jodie Walker (She/Her)" userId="S::jodie.walker@lsv.com.au::e08f61d0-bc1e-4b27-9a9a-ce70bc70284a" providerId="AD" clId="Web-{FC98B2CC-5A78-3A15-EBFF-7FC69F672813}" dt="2024-08-01T01:41:43.187" v="62"/>
        <pc:sldMkLst>
          <pc:docMk/>
          <pc:sldMk cId="1197306381" sldId="452"/>
        </pc:sldMkLst>
      </pc:sldChg>
      <pc:sldChg chg="ord">
        <pc:chgData name="Jodie Walker (She/Her)" userId="S::jodie.walker@lsv.com.au::e08f61d0-bc1e-4b27-9a9a-ce70bc70284a" providerId="AD" clId="Web-{FC98B2CC-5A78-3A15-EBFF-7FC69F672813}" dt="2024-08-01T01:41:43.187" v="59"/>
        <pc:sldMkLst>
          <pc:docMk/>
          <pc:sldMk cId="1492083480" sldId="453"/>
        </pc:sldMkLst>
      </pc:sldChg>
      <pc:sldChg chg="ord">
        <pc:chgData name="Jodie Walker (She/Her)" userId="S::jodie.walker@lsv.com.au::e08f61d0-bc1e-4b27-9a9a-ce70bc70284a" providerId="AD" clId="Web-{FC98B2CC-5A78-3A15-EBFF-7FC69F672813}" dt="2024-08-01T01:41:43.187" v="58"/>
        <pc:sldMkLst>
          <pc:docMk/>
          <pc:sldMk cId="3134348766" sldId="454"/>
        </pc:sldMkLst>
      </pc:sldChg>
      <pc:sldChg chg="ord">
        <pc:chgData name="Jodie Walker (She/Her)" userId="S::jodie.walker@lsv.com.au::e08f61d0-bc1e-4b27-9a9a-ce70bc70284a" providerId="AD" clId="Web-{FC98B2CC-5A78-3A15-EBFF-7FC69F672813}" dt="2024-08-01T01:41:43.187" v="57"/>
        <pc:sldMkLst>
          <pc:docMk/>
          <pc:sldMk cId="986665899" sldId="455"/>
        </pc:sldMkLst>
      </pc:sldChg>
      <pc:sldChg chg="ord">
        <pc:chgData name="Jodie Walker (She/Her)" userId="S::jodie.walker@lsv.com.au::e08f61d0-bc1e-4b27-9a9a-ce70bc70284a" providerId="AD" clId="Web-{FC98B2CC-5A78-3A15-EBFF-7FC69F672813}" dt="2024-08-01T01:41:43.187" v="61"/>
        <pc:sldMkLst>
          <pc:docMk/>
          <pc:sldMk cId="2790941924" sldId="456"/>
        </pc:sldMkLst>
      </pc:sldChg>
      <pc:sldChg chg="ord">
        <pc:chgData name="Jodie Walker (She/Her)" userId="S::jodie.walker@lsv.com.au::e08f61d0-bc1e-4b27-9a9a-ce70bc70284a" providerId="AD" clId="Web-{FC98B2CC-5A78-3A15-EBFF-7FC69F672813}" dt="2024-08-01T01:41:43.187" v="68"/>
        <pc:sldMkLst>
          <pc:docMk/>
          <pc:sldMk cId="1333715286" sldId="457"/>
        </pc:sldMkLst>
      </pc:sldChg>
      <pc:sldChg chg="ord">
        <pc:chgData name="Jodie Walker (She/Her)" userId="S::jodie.walker@lsv.com.au::e08f61d0-bc1e-4b27-9a9a-ce70bc70284a" providerId="AD" clId="Web-{FC98B2CC-5A78-3A15-EBFF-7FC69F672813}" dt="2024-08-01T01:41:43.187" v="65"/>
        <pc:sldMkLst>
          <pc:docMk/>
          <pc:sldMk cId="3000941799" sldId="458"/>
        </pc:sldMkLst>
      </pc:sldChg>
      <pc:sldChg chg="ord">
        <pc:chgData name="Jodie Walker (She/Her)" userId="S::jodie.walker@lsv.com.au::e08f61d0-bc1e-4b27-9a9a-ce70bc70284a" providerId="AD" clId="Web-{FC98B2CC-5A78-3A15-EBFF-7FC69F672813}" dt="2024-08-01T01:41:43.187" v="67"/>
        <pc:sldMkLst>
          <pc:docMk/>
          <pc:sldMk cId="3729584332" sldId="459"/>
        </pc:sldMkLst>
      </pc:sldChg>
      <pc:sldChg chg="ord">
        <pc:chgData name="Jodie Walker (She/Her)" userId="S::jodie.walker@lsv.com.au::e08f61d0-bc1e-4b27-9a9a-ce70bc70284a" providerId="AD" clId="Web-{FC98B2CC-5A78-3A15-EBFF-7FC69F672813}" dt="2024-08-01T01:41:43.187" v="75"/>
        <pc:sldMkLst>
          <pc:docMk/>
          <pc:sldMk cId="3409939959" sldId="460"/>
        </pc:sldMkLst>
      </pc:sldChg>
      <pc:sldChg chg="modSp add ord">
        <pc:chgData name="Jodie Walker (She/Her)" userId="S::jodie.walker@lsv.com.au::e08f61d0-bc1e-4b27-9a9a-ce70bc70284a" providerId="AD" clId="Web-{FC98B2CC-5A78-3A15-EBFF-7FC69F672813}" dt="2024-08-01T01:39:26.490" v="24" actId="20577"/>
        <pc:sldMkLst>
          <pc:docMk/>
          <pc:sldMk cId="612284610" sldId="461"/>
        </pc:sldMkLst>
        <pc:spChg chg="mod">
          <ac:chgData name="Jodie Walker (She/Her)" userId="S::jodie.walker@lsv.com.au::e08f61d0-bc1e-4b27-9a9a-ce70bc70284a" providerId="AD" clId="Web-{FC98B2CC-5A78-3A15-EBFF-7FC69F672813}" dt="2024-08-01T01:39:26.490" v="24" actId="20577"/>
          <ac:spMkLst>
            <pc:docMk/>
            <pc:sldMk cId="612284610" sldId="461"/>
            <ac:spMk id="5" creationId="{A043AE2E-D757-CF06-3BD8-19CB3C6063F7}"/>
          </ac:spMkLst>
        </pc:spChg>
      </pc:sldChg>
      <pc:sldChg chg="new del">
        <pc:chgData name="Jodie Walker (She/Her)" userId="S::jodie.walker@lsv.com.au::e08f61d0-bc1e-4b27-9a9a-ce70bc70284a" providerId="AD" clId="Web-{FC98B2CC-5A78-3A15-EBFF-7FC69F672813}" dt="2024-08-01T01:36:52.728" v="1"/>
        <pc:sldMkLst>
          <pc:docMk/>
          <pc:sldMk cId="751738234" sldId="461"/>
        </pc:sldMkLst>
      </pc:sldChg>
      <pc:sldChg chg="add del">
        <pc:chgData name="Jodie Walker (She/Her)" userId="S::jodie.walker@lsv.com.au::e08f61d0-bc1e-4b27-9a9a-ce70bc70284a" providerId="AD" clId="Web-{FC98B2CC-5A78-3A15-EBFF-7FC69F672813}" dt="2024-08-01T01:37:05.917" v="3"/>
        <pc:sldMkLst>
          <pc:docMk/>
          <pc:sldMk cId="857025705" sldId="461"/>
        </pc:sldMkLst>
      </pc:sldChg>
      <pc:sldChg chg="add del replId">
        <pc:chgData name="Jodie Walker (She/Her)" userId="S::jodie.walker@lsv.com.au::e08f61d0-bc1e-4b27-9a9a-ce70bc70284a" providerId="AD" clId="Web-{FC98B2CC-5A78-3A15-EBFF-7FC69F672813}" dt="2024-08-01T01:37:50.889" v="9"/>
        <pc:sldMkLst>
          <pc:docMk/>
          <pc:sldMk cId="506380943" sldId="462"/>
        </pc:sldMkLst>
      </pc:sldChg>
      <pc:sldChg chg="modSp add del">
        <pc:chgData name="Jodie Walker (She/Her)" userId="S::jodie.walker@lsv.com.au::e08f61d0-bc1e-4b27-9a9a-ce70bc70284a" providerId="AD" clId="Web-{FC98B2CC-5A78-3A15-EBFF-7FC69F672813}" dt="2024-08-01T01:39:07.410" v="18"/>
        <pc:sldMkLst>
          <pc:docMk/>
          <pc:sldMk cId="867101941" sldId="462"/>
        </pc:sldMkLst>
        <pc:spChg chg="mod">
          <ac:chgData name="Jodie Walker (She/Her)" userId="S::jodie.walker@lsv.com.au::e08f61d0-bc1e-4b27-9a9a-ce70bc70284a" providerId="AD" clId="Web-{FC98B2CC-5A78-3A15-EBFF-7FC69F672813}" dt="2024-08-01T01:38:59.550" v="16" actId="20577"/>
          <ac:spMkLst>
            <pc:docMk/>
            <pc:sldMk cId="867101941" sldId="462"/>
            <ac:spMk id="3" creationId="{8259123A-3343-D60E-10E6-AC82EA5CE756}"/>
          </ac:spMkLst>
        </pc:spChg>
      </pc:sldChg>
      <pc:sldChg chg="modSp add">
        <pc:chgData name="Jodie Walker (She/Her)" userId="S::jodie.walker@lsv.com.au::e08f61d0-bc1e-4b27-9a9a-ce70bc70284a" providerId="AD" clId="Web-{FC98B2CC-5A78-3A15-EBFF-7FC69F672813}" dt="2024-08-01T01:40:58.262" v="53" actId="20577"/>
        <pc:sldMkLst>
          <pc:docMk/>
          <pc:sldMk cId="975546270" sldId="463"/>
        </pc:sldMkLst>
        <pc:spChg chg="mod">
          <ac:chgData name="Jodie Walker (She/Her)" userId="S::jodie.walker@lsv.com.au::e08f61d0-bc1e-4b27-9a9a-ce70bc70284a" providerId="AD" clId="Web-{FC98B2CC-5A78-3A15-EBFF-7FC69F672813}" dt="2024-08-01T01:40:58.262" v="53" actId="20577"/>
          <ac:spMkLst>
            <pc:docMk/>
            <pc:sldMk cId="975546270" sldId="463"/>
            <ac:spMk id="3" creationId="{8259123A-3343-D60E-10E6-AC82EA5CE756}"/>
          </ac:spMkLst>
        </pc:spChg>
        <pc:spChg chg="mod">
          <ac:chgData name="Jodie Walker (She/Her)" userId="S::jodie.walker@lsv.com.au::e08f61d0-bc1e-4b27-9a9a-ce70bc70284a" providerId="AD" clId="Web-{FC98B2CC-5A78-3A15-EBFF-7FC69F672813}" dt="2024-08-01T01:39:47.522" v="30" actId="1076"/>
          <ac:spMkLst>
            <pc:docMk/>
            <pc:sldMk cId="975546270" sldId="463"/>
            <ac:spMk id="5" creationId="{A043AE2E-D757-CF06-3BD8-19CB3C6063F7}"/>
          </ac:spMkLst>
        </pc:spChg>
      </pc:sldChg>
      <pc:sldChg chg="add del">
        <pc:chgData name="Jodie Walker (She/Her)" userId="S::jodie.walker@lsv.com.au::e08f61d0-bc1e-4b27-9a9a-ce70bc70284a" providerId="AD" clId="Web-{FC98B2CC-5A78-3A15-EBFF-7FC69F672813}" dt="2024-08-01T01:45:03.155" v="99"/>
        <pc:sldMkLst>
          <pc:docMk/>
          <pc:sldMk cId="1502332941" sldId="464"/>
        </pc:sldMkLst>
      </pc:sldChg>
      <pc:sldChg chg="add del">
        <pc:chgData name="Jodie Walker (She/Her)" userId="S::jodie.walker@lsv.com.au::e08f61d0-bc1e-4b27-9a9a-ce70bc70284a" providerId="AD" clId="Web-{FC98B2CC-5A78-3A15-EBFF-7FC69F672813}" dt="2024-08-01T01:42:47.973" v="88"/>
        <pc:sldMkLst>
          <pc:docMk/>
          <pc:sldMk cId="288404694" sldId="465"/>
        </pc:sldMkLst>
      </pc:sldChg>
      <pc:sldChg chg="add del">
        <pc:chgData name="Jodie Walker (She/Her)" userId="S::jodie.walker@lsv.com.au::e08f61d0-bc1e-4b27-9a9a-ce70bc70284a" providerId="AD" clId="Web-{FC98B2CC-5A78-3A15-EBFF-7FC69F672813}" dt="2024-08-01T01:45:03.827" v="100"/>
        <pc:sldMkLst>
          <pc:docMk/>
          <pc:sldMk cId="618318713" sldId="465"/>
        </pc:sldMkLst>
      </pc:sldChg>
      <pc:sldChg chg="add del">
        <pc:chgData name="Jodie Walker (She/Her)" userId="S::jodie.walker@lsv.com.au::e08f61d0-bc1e-4b27-9a9a-ce70bc70284a" providerId="AD" clId="Web-{FC98B2CC-5A78-3A15-EBFF-7FC69F672813}" dt="2024-08-01T01:44:46.841" v="98"/>
        <pc:sldMkLst>
          <pc:docMk/>
          <pc:sldMk cId="857025705" sldId="466"/>
        </pc:sldMkLst>
      </pc:sldChg>
      <pc:sldChg chg="add">
        <pc:chgData name="Jodie Walker (She/Her)" userId="S::jodie.walker@lsv.com.au::e08f61d0-bc1e-4b27-9a9a-ce70bc70284a" providerId="AD" clId="Web-{FC98B2CC-5A78-3A15-EBFF-7FC69F672813}" dt="2024-08-01T01:46:37.084" v="103"/>
        <pc:sldMkLst>
          <pc:docMk/>
          <pc:sldMk cId="3682905998" sldId="467"/>
        </pc:sldMkLst>
      </pc:sldChg>
    </pc:docChg>
  </pc:docChgLst>
  <pc:docChgLst>
    <pc:chgData name="Mark Bolitho (He/Him)" userId="S::mark.bolitho@lsv.com.au::ce39cd4c-d132-47b4-ae55-4c064da57ddd" providerId="AD" clId="Web-{23317074-5DF6-DFA1-E1E6-9E2C8D81627A}"/>
    <pc:docChg chg="mod">
      <pc:chgData name="Mark Bolitho (He/Him)" userId="S::mark.bolitho@lsv.com.au::ce39cd4c-d132-47b4-ae55-4c064da57ddd" providerId="AD" clId="Web-{23317074-5DF6-DFA1-E1E6-9E2C8D81627A}" dt="2024-03-19T23:44:03.268" v="3"/>
      <pc:docMkLst>
        <pc:docMk/>
      </pc:docMkLst>
      <pc:sldChg chg="addCm">
        <pc:chgData name="Mark Bolitho (He/Him)" userId="S::mark.bolitho@lsv.com.au::ce39cd4c-d132-47b4-ae55-4c064da57ddd" providerId="AD" clId="Web-{23317074-5DF6-DFA1-E1E6-9E2C8D81627A}" dt="2024-03-19T23:42:35.047" v="2"/>
        <pc:sldMkLst>
          <pc:docMk/>
          <pc:sldMk cId="1197306381" sldId="452"/>
        </pc:sldMkLst>
        <pc:extLst>
          <p:ext xmlns:p="http://schemas.openxmlformats.org/presentationml/2006/main" uri="{D6D511B9-2390-475A-947B-AFAB55BFBCF1}">
            <pc226:cmChg xmlns:pc226="http://schemas.microsoft.com/office/powerpoint/2022/06/main/command" chg="add">
              <pc226:chgData name="Mark Bolitho (He/Him)" userId="S::mark.bolitho@lsv.com.au::ce39cd4c-d132-47b4-ae55-4c064da57ddd" providerId="AD" clId="Web-{23317074-5DF6-DFA1-E1E6-9E2C8D81627A}" dt="2024-03-19T23:42:35.047" v="2"/>
              <pc2:cmMkLst xmlns:pc2="http://schemas.microsoft.com/office/powerpoint/2019/9/main/command">
                <pc:docMk/>
                <pc:sldMk cId="1197306381" sldId="452"/>
                <pc2:cmMk id="{7E8A9A93-D508-4241-AB7F-05BA2A916915}"/>
              </pc2:cmMkLst>
            </pc226:cmChg>
          </p:ext>
        </pc:extLst>
      </pc:sldChg>
      <pc:sldChg chg="addCm">
        <pc:chgData name="Mark Bolitho (He/Him)" userId="S::mark.bolitho@lsv.com.au::ce39cd4c-d132-47b4-ae55-4c064da57ddd" providerId="AD" clId="Web-{23317074-5DF6-DFA1-E1E6-9E2C8D81627A}" dt="2024-03-19T23:44:03.268" v="3"/>
        <pc:sldMkLst>
          <pc:docMk/>
          <pc:sldMk cId="2790941924" sldId="456"/>
        </pc:sldMkLst>
        <pc:extLst>
          <p:ext xmlns:p="http://schemas.openxmlformats.org/presentationml/2006/main" uri="{D6D511B9-2390-475A-947B-AFAB55BFBCF1}">
            <pc226:cmChg xmlns:pc226="http://schemas.microsoft.com/office/powerpoint/2022/06/main/command" chg="add">
              <pc226:chgData name="Mark Bolitho (He/Him)" userId="S::mark.bolitho@lsv.com.au::ce39cd4c-d132-47b4-ae55-4c064da57ddd" providerId="AD" clId="Web-{23317074-5DF6-DFA1-E1E6-9E2C8D81627A}" dt="2024-03-19T23:44:03.268" v="3"/>
              <pc2:cmMkLst xmlns:pc2="http://schemas.microsoft.com/office/powerpoint/2019/9/main/command">
                <pc:docMk/>
                <pc:sldMk cId="2790941924" sldId="456"/>
                <pc2:cmMk id="{600F7311-1C64-4AB4-93C0-DC590D92EFF4}"/>
              </pc2:cmMkLst>
            </pc226:cmChg>
          </p:ext>
        </pc:extLst>
      </pc:sldChg>
      <pc:sldChg chg="addCm">
        <pc:chgData name="Mark Bolitho (He/Him)" userId="S::mark.bolitho@lsv.com.au::ce39cd4c-d132-47b4-ae55-4c064da57ddd" providerId="AD" clId="Web-{23317074-5DF6-DFA1-E1E6-9E2C8D81627A}" dt="2024-03-19T23:39:22.198" v="1"/>
        <pc:sldMkLst>
          <pc:docMk/>
          <pc:sldMk cId="3729584332" sldId="459"/>
        </pc:sldMkLst>
        <pc:extLst>
          <p:ext xmlns:p="http://schemas.openxmlformats.org/presentationml/2006/main" uri="{D6D511B9-2390-475A-947B-AFAB55BFBCF1}">
            <pc226:cmChg xmlns:pc226="http://schemas.microsoft.com/office/powerpoint/2022/06/main/command" chg="add">
              <pc226:chgData name="Mark Bolitho (He/Him)" userId="S::mark.bolitho@lsv.com.au::ce39cd4c-d132-47b4-ae55-4c064da57ddd" providerId="AD" clId="Web-{23317074-5DF6-DFA1-E1E6-9E2C8D81627A}" dt="2024-03-19T23:39:22.198" v="1"/>
              <pc2:cmMkLst xmlns:pc2="http://schemas.microsoft.com/office/powerpoint/2019/9/main/command">
                <pc:docMk/>
                <pc:sldMk cId="3729584332" sldId="459"/>
                <pc2:cmMk id="{25A1FAD5-CA0D-4060-BE4D-75F7FDB58B00}"/>
              </pc2:cmMkLst>
            </pc226:cmChg>
          </p:ext>
        </pc:extLst>
      </pc:sldChg>
    </pc:docChg>
  </pc:docChgLst>
  <pc:docChgLst>
    <pc:chgData name="Jodie Walker (She/Her)" userId="e08f61d0-bc1e-4b27-9a9a-ce70bc70284a" providerId="ADAL" clId="{18CBB3F4-0BD9-4588-A7F7-40561591D265}"/>
    <pc:docChg chg="custSel addSld delSld modSld sldOrd">
      <pc:chgData name="Jodie Walker (She/Her)" userId="e08f61d0-bc1e-4b27-9a9a-ce70bc70284a" providerId="ADAL" clId="{18CBB3F4-0BD9-4588-A7F7-40561591D265}" dt="2024-07-22T04:34:52.833" v="260" actId="20577"/>
      <pc:docMkLst>
        <pc:docMk/>
      </pc:docMkLst>
      <pc:sldChg chg="addSp delSp modSp mod ord modCm">
        <pc:chgData name="Jodie Walker (She/Her)" userId="e08f61d0-bc1e-4b27-9a9a-ce70bc70284a" providerId="ADAL" clId="{18CBB3F4-0BD9-4588-A7F7-40561591D265}" dt="2024-07-22T04:23:41.620" v="126" actId="1076"/>
        <pc:sldMkLst>
          <pc:docMk/>
          <pc:sldMk cId="3220133883" sldId="398"/>
        </pc:sldMkLst>
        <pc:spChg chg="mod">
          <ac:chgData name="Jodie Walker (She/Her)" userId="e08f61d0-bc1e-4b27-9a9a-ce70bc70284a" providerId="ADAL" clId="{18CBB3F4-0BD9-4588-A7F7-40561591D265}" dt="2024-07-22T04:15:40.592" v="86" actId="5793"/>
          <ac:spMkLst>
            <pc:docMk/>
            <pc:sldMk cId="3220133883" sldId="398"/>
            <ac:spMk id="4" creationId="{A2F8F64E-FA46-E13A-2892-DA0B3312B95F}"/>
          </ac:spMkLst>
        </pc:spChg>
        <pc:picChg chg="del">
          <ac:chgData name="Jodie Walker (She/Her)" userId="e08f61d0-bc1e-4b27-9a9a-ce70bc70284a" providerId="ADAL" clId="{18CBB3F4-0BD9-4588-A7F7-40561591D265}" dt="2024-07-22T04:15:49.965" v="91" actId="478"/>
          <ac:picMkLst>
            <pc:docMk/>
            <pc:sldMk cId="3220133883" sldId="398"/>
            <ac:picMk id="2" creationId="{C1C4F1D0-4604-1905-1D69-989C63C32A92}"/>
          </ac:picMkLst>
        </pc:picChg>
        <pc:picChg chg="add mod">
          <ac:chgData name="Jodie Walker (She/Her)" userId="e08f61d0-bc1e-4b27-9a9a-ce70bc70284a" providerId="ADAL" clId="{18CBB3F4-0BD9-4588-A7F7-40561591D265}" dt="2024-07-22T04:21:21.974" v="119" actId="1076"/>
          <ac:picMkLst>
            <pc:docMk/>
            <pc:sldMk cId="3220133883" sldId="398"/>
            <ac:picMk id="5" creationId="{3A0833FD-CF2F-EF5B-5144-8C476494CB5D}"/>
          </ac:picMkLst>
        </pc:picChg>
        <pc:picChg chg="add mod">
          <ac:chgData name="Jodie Walker (She/Her)" userId="e08f61d0-bc1e-4b27-9a9a-ce70bc70284a" providerId="ADAL" clId="{18CBB3F4-0BD9-4588-A7F7-40561591D265}" dt="2024-07-22T04:23:41.620" v="126" actId="1076"/>
          <ac:picMkLst>
            <pc:docMk/>
            <pc:sldMk cId="3220133883" sldId="398"/>
            <ac:picMk id="7" creationId="{06C47575-0D74-0E9A-44B1-F4A0CEF3E71A}"/>
          </ac:picMkLst>
        </pc:picChg>
        <pc:picChg chg="del">
          <ac:chgData name="Jodie Walker (She/Her)" userId="e08f61d0-bc1e-4b27-9a9a-ce70bc70284a" providerId="ADAL" clId="{18CBB3F4-0BD9-4588-A7F7-40561591D265}" dt="2024-07-22T04:15:47.836" v="89" actId="478"/>
          <ac:picMkLst>
            <pc:docMk/>
            <pc:sldMk cId="3220133883" sldId="398"/>
            <ac:picMk id="12" creationId="{374590E6-32C2-BAA8-AE0E-05FE44ED6061}"/>
          </ac:picMkLst>
        </pc:picChg>
        <pc:picChg chg="del">
          <ac:chgData name="Jodie Walker (She/Her)" userId="e08f61d0-bc1e-4b27-9a9a-ce70bc70284a" providerId="ADAL" clId="{18CBB3F4-0BD9-4588-A7F7-40561591D265}" dt="2024-07-22T04:15:48.336" v="90" actId="478"/>
          <ac:picMkLst>
            <pc:docMk/>
            <pc:sldMk cId="3220133883" sldId="398"/>
            <ac:picMk id="18" creationId="{8112A2C7-DD81-E94E-3F9E-AA8645853003}"/>
          </ac:picMkLst>
        </pc:picChg>
        <pc:picChg chg="del">
          <ac:chgData name="Jodie Walker (She/Her)" userId="e08f61d0-bc1e-4b27-9a9a-ce70bc70284a" providerId="ADAL" clId="{18CBB3F4-0BD9-4588-A7F7-40561591D265}" dt="2024-07-22T04:15:47.234" v="88" actId="478"/>
          <ac:picMkLst>
            <pc:docMk/>
            <pc:sldMk cId="3220133883" sldId="398"/>
            <ac:picMk id="22" creationId="{9793F0A6-AA96-55D8-2951-4312941F197A}"/>
          </ac:picMkLst>
        </pc:picChg>
        <pc:picChg chg="del">
          <ac:chgData name="Jodie Walker (She/Her)" userId="e08f61d0-bc1e-4b27-9a9a-ce70bc70284a" providerId="ADAL" clId="{18CBB3F4-0BD9-4588-A7F7-40561591D265}" dt="2024-07-22T04:15:43.543" v="87" actId="478"/>
          <ac:picMkLst>
            <pc:docMk/>
            <pc:sldMk cId="3220133883" sldId="398"/>
            <ac:picMk id="4098" creationId="{0F2231BA-5D79-2053-99AA-CB2AE444A510}"/>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18CBB3F4-0BD9-4588-A7F7-40561591D265}" dt="2024-07-22T04:15:40.592" v="86" actId="5793"/>
              <pc2:cmMkLst xmlns:pc2="http://schemas.microsoft.com/office/powerpoint/2019/9/main/command">
                <pc:docMk/>
                <pc:sldMk cId="3220133883" sldId="398"/>
                <pc2:cmMk id="{C4358DC9-0A05-4EB2-8BD4-236B81E92EFE}"/>
              </pc2:cmMkLst>
            </pc226:cmChg>
          </p:ext>
        </pc:extLst>
      </pc:sldChg>
      <pc:sldChg chg="modSp mod delCm">
        <pc:chgData name="Jodie Walker (She/Her)" userId="e08f61d0-bc1e-4b27-9a9a-ce70bc70284a" providerId="ADAL" clId="{18CBB3F4-0BD9-4588-A7F7-40561591D265}" dt="2024-07-22T04:24:26.496" v="147" actId="20577"/>
        <pc:sldMkLst>
          <pc:docMk/>
          <pc:sldMk cId="3028290674" sldId="407"/>
        </pc:sldMkLst>
        <pc:spChg chg="mod">
          <ac:chgData name="Jodie Walker (She/Her)" userId="e08f61d0-bc1e-4b27-9a9a-ce70bc70284a" providerId="ADAL" clId="{18CBB3F4-0BD9-4588-A7F7-40561591D265}" dt="2024-07-22T04:24:26.496" v="147" actId="20577"/>
          <ac:spMkLst>
            <pc:docMk/>
            <pc:sldMk cId="3028290674" sldId="407"/>
            <ac:spMk id="4" creationId="{A2F8F64E-FA46-E13A-2892-DA0B3312B95F}"/>
          </ac:spMkLst>
        </pc:spChg>
        <pc:extLst>
          <p:ext xmlns:p="http://schemas.openxmlformats.org/presentationml/2006/main" uri="{D6D511B9-2390-475A-947B-AFAB55BFBCF1}">
            <pc226:cmChg xmlns:pc226="http://schemas.microsoft.com/office/powerpoint/2022/06/main/command" chg="del">
              <pc226:chgData name="Jodie Walker (She/Her)" userId="e08f61d0-bc1e-4b27-9a9a-ce70bc70284a" providerId="ADAL" clId="{18CBB3F4-0BD9-4588-A7F7-40561591D265}" dt="2024-07-22T04:24:18.644" v="127"/>
              <pc2:cmMkLst xmlns:pc2="http://schemas.microsoft.com/office/powerpoint/2019/9/main/command">
                <pc:docMk/>
                <pc:sldMk cId="3028290674" sldId="407"/>
                <pc2:cmMk id="{4FBC5CE7-32CA-4135-B157-064C4D6E65EB}"/>
              </pc2:cmMkLst>
            </pc226:cmChg>
          </p:ext>
        </pc:extLst>
      </pc:sldChg>
      <pc:sldChg chg="modSp mod">
        <pc:chgData name="Jodie Walker (She/Her)" userId="e08f61d0-bc1e-4b27-9a9a-ce70bc70284a" providerId="ADAL" clId="{18CBB3F4-0BD9-4588-A7F7-40561591D265}" dt="2024-07-22T04:16:32.956" v="109" actId="20577"/>
        <pc:sldMkLst>
          <pc:docMk/>
          <pc:sldMk cId="3760111978" sldId="410"/>
        </pc:sldMkLst>
        <pc:spChg chg="mod">
          <ac:chgData name="Jodie Walker (She/Her)" userId="e08f61d0-bc1e-4b27-9a9a-ce70bc70284a" providerId="ADAL" clId="{18CBB3F4-0BD9-4588-A7F7-40561591D265}" dt="2024-07-22T04:16:32.956" v="109" actId="20577"/>
          <ac:spMkLst>
            <pc:docMk/>
            <pc:sldMk cId="3760111978" sldId="410"/>
            <ac:spMk id="4" creationId="{A2F8F64E-FA46-E13A-2892-DA0B3312B95F}"/>
          </ac:spMkLst>
        </pc:spChg>
      </pc:sldChg>
      <pc:sldChg chg="delCm">
        <pc:chgData name="Jodie Walker (She/Her)" userId="e08f61d0-bc1e-4b27-9a9a-ce70bc70284a" providerId="ADAL" clId="{18CBB3F4-0BD9-4588-A7F7-40561591D265}" dt="2024-07-22T04:27:28.118" v="170"/>
        <pc:sldMkLst>
          <pc:docMk/>
          <pc:sldMk cId="296355534" sldId="424"/>
        </pc:sldMkLst>
        <pc:extLst>
          <p:ext xmlns:p="http://schemas.openxmlformats.org/presentationml/2006/main" uri="{D6D511B9-2390-475A-947B-AFAB55BFBCF1}">
            <pc226:cmChg xmlns:pc226="http://schemas.microsoft.com/office/powerpoint/2022/06/main/command" chg="del">
              <pc226:chgData name="Jodie Walker (She/Her)" userId="e08f61d0-bc1e-4b27-9a9a-ce70bc70284a" providerId="ADAL" clId="{18CBB3F4-0BD9-4588-A7F7-40561591D265}" dt="2024-07-22T04:27:28.118" v="170"/>
              <pc2:cmMkLst xmlns:pc2="http://schemas.microsoft.com/office/powerpoint/2019/9/main/command">
                <pc:docMk/>
                <pc:sldMk cId="296355534" sldId="424"/>
                <pc2:cmMk id="{A8909309-065A-497A-ACAD-5F4B35D4AB07}"/>
              </pc2:cmMkLst>
            </pc226:cmChg>
          </p:ext>
        </pc:extLst>
      </pc:sldChg>
      <pc:sldChg chg="modSp mod">
        <pc:chgData name="Jodie Walker (She/Her)" userId="e08f61d0-bc1e-4b27-9a9a-ce70bc70284a" providerId="ADAL" clId="{18CBB3F4-0BD9-4588-A7F7-40561591D265}" dt="2024-07-22T04:13:48.950" v="21" actId="20577"/>
        <pc:sldMkLst>
          <pc:docMk/>
          <pc:sldMk cId="1253536642" sldId="446"/>
        </pc:sldMkLst>
        <pc:spChg chg="mod">
          <ac:chgData name="Jodie Walker (She/Her)" userId="e08f61d0-bc1e-4b27-9a9a-ce70bc70284a" providerId="ADAL" clId="{18CBB3F4-0BD9-4588-A7F7-40561591D265}" dt="2024-07-22T04:13:48.950" v="21" actId="20577"/>
          <ac:spMkLst>
            <pc:docMk/>
            <pc:sldMk cId="1253536642" sldId="446"/>
            <ac:spMk id="20" creationId="{EA822AD4-FC74-A614-9653-34CCCD76EC57}"/>
          </ac:spMkLst>
        </pc:spChg>
      </pc:sldChg>
      <pc:sldChg chg="modSp mod delCm modCm">
        <pc:chgData name="Jodie Walker (She/Her)" userId="e08f61d0-bc1e-4b27-9a9a-ce70bc70284a" providerId="ADAL" clId="{18CBB3F4-0BD9-4588-A7F7-40561591D265}" dt="2024-07-22T04:32:17.423" v="194"/>
        <pc:sldMkLst>
          <pc:docMk/>
          <pc:sldMk cId="1197306381" sldId="452"/>
        </pc:sldMkLst>
        <pc:spChg chg="mod">
          <ac:chgData name="Jodie Walker (She/Her)" userId="e08f61d0-bc1e-4b27-9a9a-ce70bc70284a" providerId="ADAL" clId="{18CBB3F4-0BD9-4588-A7F7-40561591D265}" dt="2024-07-22T04:32:11.948" v="193"/>
          <ac:spMkLst>
            <pc:docMk/>
            <pc:sldMk cId="1197306381" sldId="452"/>
            <ac:spMk id="4" creationId="{A2F8F64E-FA46-E13A-2892-DA0B3312B95F}"/>
          </ac:spMkLst>
        </pc:spChg>
        <pc:extLst>
          <p:ext xmlns:p="http://schemas.openxmlformats.org/presentationml/2006/main" uri="{D6D511B9-2390-475A-947B-AFAB55BFBCF1}">
            <pc226:cmChg xmlns:pc226="http://schemas.microsoft.com/office/powerpoint/2022/06/main/command" chg="del mod">
              <pc226:chgData name="Jodie Walker (She/Her)" userId="e08f61d0-bc1e-4b27-9a9a-ce70bc70284a" providerId="ADAL" clId="{18CBB3F4-0BD9-4588-A7F7-40561591D265}" dt="2024-07-22T04:32:17.423" v="194"/>
              <pc2:cmMkLst xmlns:pc2="http://schemas.microsoft.com/office/powerpoint/2019/9/main/command">
                <pc:docMk/>
                <pc:sldMk cId="1197306381" sldId="452"/>
                <pc2:cmMk id="{7E8A9A93-D508-4241-AB7F-05BA2A916915}"/>
              </pc2:cmMkLst>
            </pc226:cmChg>
          </p:ext>
        </pc:extLst>
      </pc:sldChg>
      <pc:sldChg chg="modSp mod addCm delCm modCm">
        <pc:chgData name="Jodie Walker (She/Her)" userId="e08f61d0-bc1e-4b27-9a9a-ce70bc70284a" providerId="ADAL" clId="{18CBB3F4-0BD9-4588-A7F7-40561591D265}" dt="2024-07-22T04:34:52.833" v="260" actId="20577"/>
        <pc:sldMkLst>
          <pc:docMk/>
          <pc:sldMk cId="1492083480" sldId="453"/>
        </pc:sldMkLst>
        <pc:spChg chg="mod">
          <ac:chgData name="Jodie Walker (She/Her)" userId="e08f61d0-bc1e-4b27-9a9a-ce70bc70284a" providerId="ADAL" clId="{18CBB3F4-0BD9-4588-A7F7-40561591D265}" dt="2024-07-22T04:34:52.833" v="260" actId="20577"/>
          <ac:spMkLst>
            <pc:docMk/>
            <pc:sldMk cId="1492083480" sldId="453"/>
            <ac:spMk id="4" creationId="{A2F8F64E-FA46-E13A-2892-DA0B3312B95F}"/>
          </ac:spMkLst>
        </pc:spChg>
        <pc:extLst>
          <p:ext xmlns:p="http://schemas.openxmlformats.org/presentationml/2006/main" uri="{D6D511B9-2390-475A-947B-AFAB55BFBCF1}">
            <pc226:cmChg xmlns:pc226="http://schemas.microsoft.com/office/powerpoint/2022/06/main/command" chg="del">
              <pc226:chgData name="Jodie Walker (She/Her)" userId="e08f61d0-bc1e-4b27-9a9a-ce70bc70284a" providerId="ADAL" clId="{18CBB3F4-0BD9-4588-A7F7-40561591D265}" dt="2024-07-22T04:28:32.234" v="172"/>
              <pc2:cmMkLst xmlns:pc2="http://schemas.microsoft.com/office/powerpoint/2019/9/main/command">
                <pc:docMk/>
                <pc:sldMk cId="1492083480" sldId="453"/>
                <pc2:cmMk id="{769AF853-E712-44D1-97E7-5A32FC6E3712}"/>
              </pc2:cmMkLst>
            </pc226:cmChg>
            <pc226:cmChg xmlns:pc226="http://schemas.microsoft.com/office/powerpoint/2022/06/main/command" chg="add mod">
              <pc226:chgData name="Jodie Walker (She/Her)" userId="e08f61d0-bc1e-4b27-9a9a-ce70bc70284a" providerId="ADAL" clId="{18CBB3F4-0BD9-4588-A7F7-40561591D265}" dt="2024-07-22T04:34:52.833" v="260" actId="20577"/>
              <pc2:cmMkLst xmlns:pc2="http://schemas.microsoft.com/office/powerpoint/2019/9/main/command">
                <pc:docMk/>
                <pc:sldMk cId="1492083480" sldId="453"/>
                <pc2:cmMk id="{EBC4C6E4-0ACC-4E08-B6C9-9C4922ACBED9}"/>
              </pc2:cmMkLst>
            </pc226:cmChg>
          </p:ext>
        </pc:extLst>
      </pc:sldChg>
      <pc:sldChg chg="modSp mod">
        <pc:chgData name="Jodie Walker (She/Her)" userId="e08f61d0-bc1e-4b27-9a9a-ce70bc70284a" providerId="ADAL" clId="{18CBB3F4-0BD9-4588-A7F7-40561591D265}" dt="2024-07-22T04:29:12.092" v="192" actId="20577"/>
        <pc:sldMkLst>
          <pc:docMk/>
          <pc:sldMk cId="986665899" sldId="455"/>
        </pc:sldMkLst>
        <pc:spChg chg="mod">
          <ac:chgData name="Jodie Walker (She/Her)" userId="e08f61d0-bc1e-4b27-9a9a-ce70bc70284a" providerId="ADAL" clId="{18CBB3F4-0BD9-4588-A7F7-40561591D265}" dt="2024-07-22T04:29:12.092" v="192" actId="20577"/>
          <ac:spMkLst>
            <pc:docMk/>
            <pc:sldMk cId="986665899" sldId="455"/>
            <ac:spMk id="4" creationId="{A2F8F64E-FA46-E13A-2892-DA0B3312B95F}"/>
          </ac:spMkLst>
        </pc:spChg>
      </pc:sldChg>
      <pc:sldChg chg="modSp mod delCm modCm">
        <pc:chgData name="Jodie Walker (She/Her)" userId="e08f61d0-bc1e-4b27-9a9a-ce70bc70284a" providerId="ADAL" clId="{18CBB3F4-0BD9-4588-A7F7-40561591D265}" dt="2024-07-22T04:32:54.526" v="238"/>
        <pc:sldMkLst>
          <pc:docMk/>
          <pc:sldMk cId="2790941924" sldId="456"/>
        </pc:sldMkLst>
        <pc:spChg chg="mod">
          <ac:chgData name="Jodie Walker (She/Her)" userId="e08f61d0-bc1e-4b27-9a9a-ce70bc70284a" providerId="ADAL" clId="{18CBB3F4-0BD9-4588-A7F7-40561591D265}" dt="2024-07-22T04:32:48.296" v="237" actId="20577"/>
          <ac:spMkLst>
            <pc:docMk/>
            <pc:sldMk cId="2790941924" sldId="456"/>
            <ac:spMk id="4" creationId="{A2F8F64E-FA46-E13A-2892-DA0B3312B95F}"/>
          </ac:spMkLst>
        </pc:spChg>
        <pc:extLst>
          <p:ext xmlns:p="http://schemas.openxmlformats.org/presentationml/2006/main" uri="{D6D511B9-2390-475A-947B-AFAB55BFBCF1}">
            <pc226:cmChg xmlns:pc226="http://schemas.microsoft.com/office/powerpoint/2022/06/main/command" chg="del mod">
              <pc226:chgData name="Jodie Walker (She/Her)" userId="e08f61d0-bc1e-4b27-9a9a-ce70bc70284a" providerId="ADAL" clId="{18CBB3F4-0BD9-4588-A7F7-40561591D265}" dt="2024-07-22T04:32:54.526" v="238"/>
              <pc2:cmMkLst xmlns:pc2="http://schemas.microsoft.com/office/powerpoint/2019/9/main/command">
                <pc:docMk/>
                <pc:sldMk cId="2790941924" sldId="456"/>
                <pc2:cmMk id="{600F7311-1C64-4AB4-93C0-DC590D92EFF4}"/>
              </pc2:cmMkLst>
            </pc226:cmChg>
          </p:ext>
        </pc:extLst>
      </pc:sldChg>
      <pc:sldChg chg="modSp mod delCm modCm">
        <pc:chgData name="Jodie Walker (She/Her)" userId="e08f61d0-bc1e-4b27-9a9a-ce70bc70284a" providerId="ADAL" clId="{18CBB3F4-0BD9-4588-A7F7-40561591D265}" dt="2024-07-22T04:26:57.781" v="169" actId="20577"/>
        <pc:sldMkLst>
          <pc:docMk/>
          <pc:sldMk cId="3729584332" sldId="459"/>
        </pc:sldMkLst>
        <pc:spChg chg="mod">
          <ac:chgData name="Jodie Walker (She/Her)" userId="e08f61d0-bc1e-4b27-9a9a-ce70bc70284a" providerId="ADAL" clId="{18CBB3F4-0BD9-4588-A7F7-40561591D265}" dt="2024-07-22T04:26:57.781" v="169" actId="20577"/>
          <ac:spMkLst>
            <pc:docMk/>
            <pc:sldMk cId="3729584332" sldId="459"/>
            <ac:spMk id="4" creationId="{A2F8F64E-FA46-E13A-2892-DA0B3312B95F}"/>
          </ac:spMkLst>
        </pc:spChg>
        <pc:extLst>
          <p:ext xmlns:p="http://schemas.openxmlformats.org/presentationml/2006/main" uri="{D6D511B9-2390-475A-947B-AFAB55BFBCF1}">
            <pc226:cmChg xmlns:pc226="http://schemas.microsoft.com/office/powerpoint/2022/06/main/command" chg="del mod">
              <pc226:chgData name="Jodie Walker (She/Her)" userId="e08f61d0-bc1e-4b27-9a9a-ce70bc70284a" providerId="ADAL" clId="{18CBB3F4-0BD9-4588-A7F7-40561591D265}" dt="2024-07-22T04:26:52.774" v="149"/>
              <pc2:cmMkLst xmlns:pc2="http://schemas.microsoft.com/office/powerpoint/2019/9/main/command">
                <pc:docMk/>
                <pc:sldMk cId="3729584332" sldId="459"/>
                <pc2:cmMk id="{25A1FAD5-CA0D-4060-BE4D-75F7FDB58B00}"/>
              </pc2:cmMkLst>
            </pc226:cmChg>
          </p:ext>
        </pc:extLst>
      </pc:sldChg>
      <pc:sldChg chg="add">
        <pc:chgData name="Jodie Walker (She/Her)" userId="e08f61d0-bc1e-4b27-9a9a-ce70bc70284a" providerId="ADAL" clId="{18CBB3F4-0BD9-4588-A7F7-40561591D265}" dt="2024-07-22T04:15:13.594" v="37"/>
        <pc:sldMkLst>
          <pc:docMk/>
          <pc:sldMk cId="3409939959" sldId="460"/>
        </pc:sldMkLst>
      </pc:sldChg>
      <pc:sldChg chg="add del">
        <pc:chgData name="Jodie Walker (She/Her)" userId="e08f61d0-bc1e-4b27-9a9a-ce70bc70284a" providerId="ADAL" clId="{18CBB3F4-0BD9-4588-A7F7-40561591D265}" dt="2024-07-22T04:23:10.134" v="121"/>
        <pc:sldMkLst>
          <pc:docMk/>
          <pc:sldMk cId="1539815253" sldId="461"/>
        </pc:sldMkLst>
      </pc:sldChg>
    </pc:docChg>
  </pc:docChgLst>
</pc:chgInfo>
</file>

<file path=ppt/comments/modernComment_18F_E7322C58.xml><?xml version="1.0" encoding="utf-8"?>
<p188:cmLst xmlns:a="http://schemas.openxmlformats.org/drawingml/2006/main" xmlns:r="http://schemas.openxmlformats.org/officeDocument/2006/relationships" xmlns:p188="http://schemas.microsoft.com/office/powerpoint/2018/8/main">
  <p188:cm id="{E46CE71F-BB08-4A84-AF22-4256A498C6AB}" authorId="{77E4144D-06E5-0CA7-2177-6A39160C4730}" created="2024-02-29T23:57:01.074">
    <ac:deMkLst xmlns:ac="http://schemas.microsoft.com/office/drawing/2013/main/command">
      <pc:docMk xmlns:pc="http://schemas.microsoft.com/office/powerpoint/2013/main/command"/>
      <pc:sldMk xmlns:pc="http://schemas.microsoft.com/office/powerpoint/2013/main/command" cId="3878825048" sldId="399"/>
      <ac:picMk id="2" creationId="{717F0A14-B1C3-52EE-8116-194B729AC8D2}"/>
    </ac:deMkLst>
    <p188:txBody>
      <a:bodyPr/>
      <a:lstStyle/>
      <a:p>
        <a:r>
          <a:rPr lang="en-US"/>
          <a:t>LEP Partner: Replace with images of your team in uniform</a:t>
        </a:r>
      </a:p>
    </p188:txBody>
  </p188:cm>
</p188:cmLst>
</file>

<file path=ppt/comments/modernComment_1BF_4A6159A7.xml><?xml version="1.0" encoding="utf-8"?>
<p188:cmLst xmlns:a="http://schemas.openxmlformats.org/drawingml/2006/main" xmlns:r="http://schemas.openxmlformats.org/officeDocument/2006/relationships" xmlns:p188="http://schemas.microsoft.com/office/powerpoint/2018/8/main">
  <p188:cm id="{B38A7FD3-0868-4FF3-90CE-07EAB1A71849}" authorId="{77E4144D-06E5-0CA7-2177-6A39160C4730}" created="2024-02-29T23:02:47.854">
    <ac:deMkLst xmlns:ac="http://schemas.microsoft.com/office/drawing/2013/main/command">
      <pc:docMk xmlns:pc="http://schemas.microsoft.com/office/powerpoint/2013/main/command"/>
      <pc:sldMk xmlns:pc="http://schemas.microsoft.com/office/powerpoint/2013/main/command" cId="1247893927" sldId="447"/>
      <ac:spMk id="9" creationId="{9EDAF783-D46C-1AAF-B6DA-BB7184270C8E}"/>
    </ac:deMkLst>
    <p188:txBody>
      <a:bodyPr/>
      <a:lstStyle/>
      <a:p>
        <a:r>
          <a:rPr lang="en-AU"/>
          <a:t>Include your organisations acknowledgement and details of Traditional Owners where the program will be conducted.</a:t>
        </a:r>
      </a:p>
    </p188:txBody>
  </p188:cm>
</p188:cmLst>
</file>

<file path=ppt/comments/modernComment_1C0_598BC80D.xml><?xml version="1.0" encoding="utf-8"?>
<p188:cmLst xmlns:a="http://schemas.openxmlformats.org/drawingml/2006/main" xmlns:r="http://schemas.openxmlformats.org/officeDocument/2006/relationships" xmlns:p188="http://schemas.microsoft.com/office/powerpoint/2018/8/main">
  <p188:cm id="{F2C682B5-FD6C-40EF-BE44-457C4C2B7F72}" authorId="{77E4144D-06E5-0CA7-2177-6A39160C4730}" created="2024-02-29T23:03:51.819">
    <ac:txMkLst xmlns:ac="http://schemas.microsoft.com/office/drawing/2013/main/command">
      <pc:docMk xmlns:pc="http://schemas.microsoft.com/office/powerpoint/2013/main/command"/>
      <pc:sldMk xmlns:pc="http://schemas.microsoft.com/office/powerpoint/2013/main/command" cId="1502332941" sldId="448"/>
      <ac:spMk id="4" creationId="{A2F8F64E-FA46-E13A-2892-DA0B3312B95F}"/>
      <ac:txMk cp="7" len="21">
        <ac:context len="51" hash="2994824389"/>
      </ac:txMk>
    </ac:txMkLst>
    <p188:pos x="6510923" y="307511"/>
    <p188:txBody>
      <a:bodyPr/>
      <a:lstStyle/>
      <a:p>
        <a:r>
          <a:rPr lang="en-AU"/>
          <a:t>LEP Partner: Swap images as relevant to your location.</a:t>
        </a:r>
      </a:p>
    </p188:txBody>
  </p188:cm>
</p188:cmLst>
</file>

<file path=ppt/comments/modernComment_1C2_56FEA1FE.xml><?xml version="1.0" encoding="utf-8"?>
<p188:cmLst xmlns:a="http://schemas.openxmlformats.org/drawingml/2006/main" xmlns:r="http://schemas.openxmlformats.org/officeDocument/2006/relationships" xmlns:p188="http://schemas.microsoft.com/office/powerpoint/2018/8/main">
  <p188:cm id="{5413C2C2-A733-4BF6-9917-7496A0FECB18}" authorId="{77E4144D-06E5-0CA7-2177-6A39160C4730}" created="2024-07-31T01:43:05.669">
    <pc:sldMkLst xmlns:pc="http://schemas.microsoft.com/office/powerpoint/2013/main/command">
      <pc:docMk/>
      <pc:sldMk cId="1459528190" sldId="450"/>
    </pc:sldMkLst>
    <p188:txBody>
      <a:bodyPr/>
      <a:lstStyle/>
      <a:p>
        <a:r>
          <a:rPr lang="en-AU"/>
          <a:t>LEP Partner: Swap images as relevant to your location.</a:t>
        </a:r>
      </a:p>
    </p188:txBody>
  </p188:cm>
</p188:cmLst>
</file>

<file path=ppt/comments/modernComment_1C5_58EF6318.xml><?xml version="1.0" encoding="utf-8"?>
<p188:cmLst xmlns:a="http://schemas.openxmlformats.org/drawingml/2006/main" xmlns:r="http://schemas.openxmlformats.org/officeDocument/2006/relationships" xmlns:p188="http://schemas.microsoft.com/office/powerpoint/2018/8/main">
  <p188:cm id="{EBC4C6E4-0ACC-4E08-B6C9-9C4922ACBED9}" authorId="{77E4144D-06E5-0CA7-2177-6A39160C4730}" created="2024-07-22T04:28:30.461">
    <ac:txMkLst xmlns:ac="http://schemas.microsoft.com/office/drawing/2013/main/command">
      <pc:docMk xmlns:pc="http://schemas.microsoft.com/office/powerpoint/2013/main/command"/>
      <pc:sldMk xmlns:pc="http://schemas.microsoft.com/office/powerpoint/2013/main/command" cId="1492083480" sldId="453"/>
      <ac:spMk id="4" creationId="{A2F8F64E-FA46-E13A-2892-DA0B3312B95F}"/>
      <ac:txMk cp="23" len="26">
        <ac:context len="72" hash="2062835111"/>
      </ac:txMk>
    </ac:txMkLst>
    <p188:pos x="10434337" y="307511"/>
    <p188:txBody>
      <a:bodyPr/>
      <a:lstStyle/>
      <a:p>
        <a:r>
          <a:rPr lang="en-US"/>
          <a:t>LEP Partner: Update as relevant for you program</a:t>
        </a:r>
      </a:p>
    </p188:txBody>
  </p188:cm>
</p188:cmLst>
</file>

<file path=ppt/comments/modernComment_1CC_CB3F8DF7.xml><?xml version="1.0" encoding="utf-8"?>
<p188:cmLst xmlns:a="http://schemas.openxmlformats.org/drawingml/2006/main" xmlns:r="http://schemas.openxmlformats.org/officeDocument/2006/relationships" xmlns:p188="http://schemas.microsoft.com/office/powerpoint/2018/8/main">
  <p188:cm id="{F7279F04-BF26-4F42-B7EE-6E7D7E909722}" authorId="{77E4144D-06E5-0CA7-2177-6A39160C4730}" created="2024-02-29T23:51:25.784">
    <ac:txMkLst xmlns:ac="http://schemas.microsoft.com/office/drawing/2013/main/command">
      <pc:docMk xmlns:pc="http://schemas.microsoft.com/office/powerpoint/2013/main/command"/>
      <pc:sldMk xmlns:pc="http://schemas.microsoft.com/office/powerpoint/2013/main/command" cId="3409939959" sldId="460"/>
      <ac:spMk id="4" creationId="{A2F8F64E-FA46-E13A-2892-DA0B3312B95F}"/>
      <ac:txMk cp="74" len="15">
        <ac:context len="111" hash="1130266662"/>
      </ac:txMk>
    </ac:txMkLst>
    <p188:pos x="7948386" y="681718"/>
    <p188:txBody>
      <a:bodyPr/>
      <a:lstStyle/>
      <a:p>
        <a:r>
          <a:rPr lang="en-AU"/>
          <a:t>Remove if NA</a:t>
        </a:r>
      </a:p>
    </p188:txBody>
  </p188:cm>
  <p188:cm id="{AC83E1FF-27D8-447F-B3F3-1422863F3224}" authorId="{77E4144D-06E5-0CA7-2177-6A39160C4730}" created="2024-08-01T01:45:46.111">
    <ac:deMkLst xmlns:ac="http://schemas.microsoft.com/office/drawing/2013/main/command">
      <pc:docMk xmlns:pc="http://schemas.microsoft.com/office/powerpoint/2013/main/command"/>
      <pc:sldMk xmlns:pc="http://schemas.microsoft.com/office/powerpoint/2013/main/command" cId="3409939959" sldId="460"/>
      <ac:picMk id="2" creationId="{C1C4F1D0-4604-1905-1D69-989C63C32A92}"/>
    </ac:deMkLst>
    <p188:txBody>
      <a:bodyPr/>
      <a:lstStyle/>
      <a:p>
        <a:r>
          <a:rPr lang="en-US"/>
          <a:t>LEP Partner: Update images if you are using different coloured hi-vis rash tops</a:t>
        </a:r>
      </a:p>
    </p188:txBody>
  </p188:cm>
</p188:cmLst>
</file>

<file path=ppt/comments/modernComment_1D2_33152CA9.xml><?xml version="1.0" encoding="utf-8"?>
<p188:cmLst xmlns:a="http://schemas.openxmlformats.org/drawingml/2006/main" xmlns:r="http://schemas.openxmlformats.org/officeDocument/2006/relationships" xmlns:p188="http://schemas.microsoft.com/office/powerpoint/2018/8/main">
  <p188:cm id="{89CFD9CD-D11A-4448-BD1E-E5C1BD3DADDD}" authorId="{77E4144D-06E5-0CA7-2177-6A39160C4730}" created="2024-02-29T23:28:28.875">
    <ac:deMkLst xmlns:ac="http://schemas.microsoft.com/office/drawing/2013/main/command">
      <pc:docMk xmlns:pc="http://schemas.microsoft.com/office/powerpoint/2013/main/command"/>
      <pc:sldMk xmlns:pc="http://schemas.microsoft.com/office/powerpoint/2013/main/command" cId="2293171503" sldId="418"/>
      <ac:picMk id="13" creationId="{44AE4CE0-E6E9-02E1-BFA5-1672AE84C5AB}"/>
    </ac:deMkLst>
    <p188:txBody>
      <a:bodyPr/>
      <a:lstStyle/>
      <a:p>
        <a:r>
          <a:rPr lang="en-AU"/>
          <a:t>LEP Partner: Update to images of your venue including one from the carpark/ entry area</a:t>
        </a:r>
      </a:p>
    </p188:txBody>
  </p188:cm>
  <p188:cm id="{B4655E89-7A7B-46D4-A4BC-F8BF9763316E}" authorId="{77E4144D-06E5-0CA7-2177-6A39160C4730}" created="2024-07-31T01:44:13.842">
    <pc:sldMkLst xmlns:pc="http://schemas.microsoft.com/office/powerpoint/2013/main/command">
      <pc:docMk/>
      <pc:sldMk cId="857025705" sldId="452"/>
    </pc:sldMkLst>
    <p188:txBody>
      <a:bodyPr/>
      <a:lstStyle/>
      <a:p>
        <a:r>
          <a:rPr lang="en-AU"/>
          <a:t>Swap in the images that look most like your venue or add your own images if you have them.</a:t>
        </a:r>
      </a:p>
    </p188:txBody>
  </p188:cm>
</p188:cmLst>
</file>

<file path=ppt/comments/modernComment_1D3_DB84AF8E.xml><?xml version="1.0" encoding="utf-8"?>
<p188:cmLst xmlns:a="http://schemas.openxmlformats.org/drawingml/2006/main" xmlns:r="http://schemas.openxmlformats.org/officeDocument/2006/relationships" xmlns:p188="http://schemas.microsoft.com/office/powerpoint/2018/8/main">
  <p188:cm id="{6A48721E-561D-4576-BFDB-3184D0CF4ACD}" authorId="{77E4144D-06E5-0CA7-2177-6A39160C4730}" created="2024-02-29T23:57:01.074">
    <ac:deMkLst xmlns:ac="http://schemas.microsoft.com/office/drawing/2013/main/command">
      <pc:docMk xmlns:pc="http://schemas.microsoft.com/office/powerpoint/2013/main/command"/>
      <pc:sldMk xmlns:pc="http://schemas.microsoft.com/office/powerpoint/2013/main/command" cId="3682905998" sldId="460"/>
      <ac:picMk id="2" creationId="{717F0A14-B1C3-52EE-8116-194B729AC8D2}"/>
    </ac:deMkLst>
    <p188:txBody>
      <a:bodyPr/>
      <a:lstStyle/>
      <a:p>
        <a:r>
          <a:rPr lang="en-AU"/>
          <a:t>LEP Partner: Replace with image of your team in uniform.</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Image)">
    <p:bg>
      <p:bgPr>
        <a:solidFill>
          <a:srgbClr val="0073B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A01B0C-D70C-4B5C-91F6-767C108BC7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77589"/>
            <a:ext cx="12191999" cy="2780412"/>
          </a:xfrm>
          <a:prstGeom prst="rect">
            <a:avLst/>
          </a:prstGeom>
        </p:spPr>
      </p:pic>
      <p:sp>
        <p:nvSpPr>
          <p:cNvPr id="4" name="Picture Placeholder 3">
            <a:extLst>
              <a:ext uri="{FF2B5EF4-FFF2-40B4-BE49-F238E27FC236}">
                <a16:creationId xmlns:a16="http://schemas.microsoft.com/office/drawing/2014/main" id="{60A06CF5-B949-4695-9083-CDD7F4C75831}"/>
              </a:ext>
            </a:extLst>
          </p:cNvPr>
          <p:cNvSpPr>
            <a:spLocks noGrp="1"/>
          </p:cNvSpPr>
          <p:nvPr>
            <p:ph type="pic" sz="quarter" idx="14"/>
          </p:nvPr>
        </p:nvSpPr>
        <p:spPr>
          <a:xfrm>
            <a:off x="1122453" y="659605"/>
            <a:ext cx="3147494" cy="312888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2" name="Title 1"/>
          <p:cNvSpPr>
            <a:spLocks noGrp="1"/>
          </p:cNvSpPr>
          <p:nvPr>
            <p:ph type="title" hasCustomPrompt="1"/>
          </p:nvPr>
        </p:nvSpPr>
        <p:spPr>
          <a:xfrm>
            <a:off x="6095999" y="620900"/>
            <a:ext cx="5470688" cy="1673220"/>
          </a:xfrm>
        </p:spPr>
        <p:txBody>
          <a:bodyPr anchor="t">
            <a:noAutofit/>
          </a:bodyPr>
          <a:lstStyle>
            <a:lvl1pPr>
              <a:lnSpc>
                <a:spcPct val="90000"/>
              </a:lnSpc>
              <a:spcBef>
                <a:spcPts val="0"/>
              </a:spcBef>
              <a:spcAft>
                <a:spcPts val="0"/>
              </a:spcAft>
              <a:defRPr lang="en-AU" sz="4399" dirty="0">
                <a:solidFill>
                  <a:schemeClr val="bg1"/>
                </a:solidFill>
                <a:latin typeface="+mj-lt"/>
              </a:defRPr>
            </a:lvl1pPr>
          </a:lstStyle>
          <a:p>
            <a:r>
              <a:rPr lang="en-AU" noProof="0"/>
              <a:t>[Title]</a:t>
            </a:r>
          </a:p>
        </p:txBody>
      </p:sp>
      <p:pic>
        <p:nvPicPr>
          <p:cNvPr id="13" name="Graphic 13">
            <a:extLst>
              <a:ext uri="{FF2B5EF4-FFF2-40B4-BE49-F238E27FC236}">
                <a16:creationId xmlns:a16="http://schemas.microsoft.com/office/drawing/2014/main" id="{3F0E7B0E-15A3-4A75-B8A4-AB3DBDC2AF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25313" y="5951208"/>
            <a:ext cx="1515769" cy="676400"/>
          </a:xfrm>
          <a:prstGeom prst="rect">
            <a:avLst/>
          </a:prstGeom>
        </p:spPr>
      </p:pic>
      <p:sp>
        <p:nvSpPr>
          <p:cNvPr id="19" name="Text Placeholder 2">
            <a:extLst>
              <a:ext uri="{FF2B5EF4-FFF2-40B4-BE49-F238E27FC236}">
                <a16:creationId xmlns:a16="http://schemas.microsoft.com/office/drawing/2014/main" id="{ADC7B70E-5A82-4151-B572-08AF5F4F057B}"/>
              </a:ext>
            </a:extLst>
          </p:cNvPr>
          <p:cNvSpPr>
            <a:spLocks noGrp="1"/>
          </p:cNvSpPr>
          <p:nvPr>
            <p:ph type="body" idx="13"/>
          </p:nvPr>
        </p:nvSpPr>
        <p:spPr>
          <a:xfrm>
            <a:off x="6095999" y="2616132"/>
            <a:ext cx="5470689" cy="573749"/>
          </a:xfrm>
        </p:spPr>
        <p:txBody>
          <a:bodyPr anchor="t">
            <a:noAutofit/>
          </a:bodyPr>
          <a:lstStyle>
            <a:lvl1pPr marL="0" indent="0" algn="l">
              <a:lnSpc>
                <a:spcPct val="90000"/>
              </a:lnSpc>
              <a:spcBef>
                <a:spcPts val="0"/>
              </a:spcBef>
              <a:spcAft>
                <a:spcPts val="0"/>
              </a:spcAft>
              <a:buNone/>
              <a:defRPr lang="en-US" sz="2399" b="0" cap="all" baseline="0" dirty="0" smtClean="0">
                <a:solidFill>
                  <a:schemeClr val="bg1"/>
                </a:solidFill>
              </a:defRPr>
            </a:lvl1pPr>
            <a:lvl2pPr marL="544225" indent="0">
              <a:buNone/>
              <a:defRPr sz="2399" b="1"/>
            </a:lvl2pPr>
            <a:lvl3pPr marL="1088449" indent="0">
              <a:buNone/>
              <a:defRPr sz="2099" b="1"/>
            </a:lvl3pPr>
            <a:lvl4pPr marL="1632674" indent="0">
              <a:buNone/>
              <a:defRPr sz="1899" b="1"/>
            </a:lvl4pPr>
            <a:lvl5pPr marL="2176899" indent="0">
              <a:buNone/>
              <a:defRPr sz="1899" b="1"/>
            </a:lvl5pPr>
            <a:lvl6pPr marL="2721123" indent="0">
              <a:buNone/>
              <a:defRPr sz="1899" b="1"/>
            </a:lvl6pPr>
            <a:lvl7pPr marL="3265348" indent="0">
              <a:buNone/>
              <a:defRPr sz="1899" b="1"/>
            </a:lvl7pPr>
            <a:lvl8pPr marL="3809573" indent="0">
              <a:buNone/>
              <a:defRPr sz="1899" b="1"/>
            </a:lvl8pPr>
            <a:lvl9pPr marL="4353797" indent="0">
              <a:buNone/>
              <a:defRPr sz="1899" b="1"/>
            </a:lvl9pPr>
          </a:lstStyle>
          <a:p>
            <a:pPr lvl="0"/>
            <a:r>
              <a:rPr lang="en-US" noProof="0"/>
              <a:t>Click to edit Master text styles</a:t>
            </a:r>
          </a:p>
        </p:txBody>
      </p:sp>
      <p:sp>
        <p:nvSpPr>
          <p:cNvPr id="14" name="Text Placeholder 6">
            <a:extLst>
              <a:ext uri="{FF2B5EF4-FFF2-40B4-BE49-F238E27FC236}">
                <a16:creationId xmlns:a16="http://schemas.microsoft.com/office/drawing/2014/main" id="{3C604061-4FB8-4E91-A40B-07DC46AAF73D}"/>
              </a:ext>
            </a:extLst>
          </p:cNvPr>
          <p:cNvSpPr>
            <a:spLocks noGrp="1"/>
          </p:cNvSpPr>
          <p:nvPr>
            <p:ph type="body" sz="quarter" idx="10" hasCustomPrompt="1"/>
          </p:nvPr>
        </p:nvSpPr>
        <p:spPr>
          <a:xfrm>
            <a:off x="6095999" y="3644826"/>
            <a:ext cx="3909515" cy="237754"/>
          </a:xfrm>
        </p:spPr>
        <p:txBody>
          <a:bodyPr>
            <a:normAutofit/>
          </a:bodyPr>
          <a:lstStyle>
            <a:lvl1pPr marL="0" indent="0">
              <a:buNone/>
              <a:defRPr sz="1799" b="1">
                <a:solidFill>
                  <a:schemeClr val="bg1"/>
                </a:solidFill>
              </a:defRPr>
            </a:lvl1pPr>
          </a:lstStyle>
          <a:p>
            <a:pPr lvl="0"/>
            <a:r>
              <a:rPr lang="en-AU" noProof="0"/>
              <a:t>Presenters</a:t>
            </a:r>
          </a:p>
        </p:txBody>
      </p:sp>
      <p:sp>
        <p:nvSpPr>
          <p:cNvPr id="16" name="Text Placeholder 4">
            <a:extLst>
              <a:ext uri="{FF2B5EF4-FFF2-40B4-BE49-F238E27FC236}">
                <a16:creationId xmlns:a16="http://schemas.microsoft.com/office/drawing/2014/main" id="{074D1F21-D1E7-469F-9564-A8A8E18377DA}"/>
              </a:ext>
            </a:extLst>
          </p:cNvPr>
          <p:cNvSpPr>
            <a:spLocks noGrp="1"/>
          </p:cNvSpPr>
          <p:nvPr>
            <p:ph type="body" sz="quarter" idx="11" hasCustomPrompt="1"/>
          </p:nvPr>
        </p:nvSpPr>
        <p:spPr>
          <a:xfrm>
            <a:off x="6095768" y="3882581"/>
            <a:ext cx="3909975" cy="667404"/>
          </a:xfrm>
        </p:spPr>
        <p:txBody>
          <a:bodyPr>
            <a:normAutofit/>
          </a:bodyPr>
          <a:lstStyle>
            <a:lvl1pPr>
              <a:defRPr sz="1400">
                <a:solidFill>
                  <a:schemeClr val="bg1"/>
                </a:solidFill>
              </a:defRPr>
            </a:lvl1pPr>
          </a:lstStyle>
          <a:p>
            <a:pPr lvl="0"/>
            <a:r>
              <a:rPr lang="en-US" noProof="0"/>
              <a:t>Presenters Name/s and details</a:t>
            </a:r>
          </a:p>
        </p:txBody>
      </p:sp>
    </p:spTree>
    <p:extLst>
      <p:ext uri="{BB962C8B-B14F-4D97-AF65-F5344CB8AC3E}">
        <p14:creationId xmlns:p14="http://schemas.microsoft.com/office/powerpoint/2010/main" val="24572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lour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F82B80-8AA8-49E9-BF8D-D56BAC096A41}"/>
              </a:ext>
            </a:extLst>
          </p:cNvPr>
          <p:cNvSpPr/>
          <p:nvPr userDrawn="1"/>
        </p:nvSpPr>
        <p:spPr>
          <a:xfrm>
            <a:off x="-11605" y="0"/>
            <a:ext cx="12219684" cy="2510032"/>
          </a:xfrm>
          <a:prstGeom prst="rect">
            <a:avLst/>
          </a:prstGeom>
          <a:solidFill>
            <a:srgbClr val="394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9"/>
          </a:p>
        </p:txBody>
      </p:sp>
      <p:sp>
        <p:nvSpPr>
          <p:cNvPr id="7" name="Text Placeholder 6"/>
          <p:cNvSpPr>
            <a:spLocks noGrp="1"/>
          </p:cNvSpPr>
          <p:nvPr>
            <p:ph type="body" sz="quarter" idx="10" hasCustomPrompt="1"/>
          </p:nvPr>
        </p:nvSpPr>
        <p:spPr>
          <a:xfrm>
            <a:off x="7657173" y="977307"/>
            <a:ext cx="3909515" cy="237754"/>
          </a:xfrm>
        </p:spPr>
        <p:txBody>
          <a:bodyPr>
            <a:normAutofit/>
          </a:bodyPr>
          <a:lstStyle>
            <a:lvl1pPr marL="0" indent="0">
              <a:buNone/>
              <a:defRPr sz="1799" b="1">
                <a:solidFill>
                  <a:schemeClr val="bg1"/>
                </a:solidFill>
              </a:defRPr>
            </a:lvl1pPr>
          </a:lstStyle>
          <a:p>
            <a:pPr lvl="0"/>
            <a:r>
              <a:rPr lang="en-AU" noProof="0"/>
              <a:t>Presenters</a:t>
            </a:r>
          </a:p>
        </p:txBody>
      </p:sp>
      <p:sp>
        <p:nvSpPr>
          <p:cNvPr id="5" name="Text Placeholder 4">
            <a:extLst>
              <a:ext uri="{FF2B5EF4-FFF2-40B4-BE49-F238E27FC236}">
                <a16:creationId xmlns:a16="http://schemas.microsoft.com/office/drawing/2014/main" id="{CE1B8542-D03B-4E14-9391-7600E6DA2EED}"/>
              </a:ext>
            </a:extLst>
          </p:cNvPr>
          <p:cNvSpPr>
            <a:spLocks noGrp="1"/>
          </p:cNvSpPr>
          <p:nvPr>
            <p:ph type="body" sz="quarter" idx="11" hasCustomPrompt="1"/>
          </p:nvPr>
        </p:nvSpPr>
        <p:spPr>
          <a:xfrm>
            <a:off x="7656942" y="1215061"/>
            <a:ext cx="3909975" cy="667404"/>
          </a:xfrm>
        </p:spPr>
        <p:txBody>
          <a:bodyPr>
            <a:normAutofit/>
          </a:bodyPr>
          <a:lstStyle>
            <a:lvl1pPr>
              <a:defRPr sz="1400">
                <a:solidFill>
                  <a:schemeClr val="bg1"/>
                </a:solidFill>
              </a:defRPr>
            </a:lvl1pPr>
          </a:lstStyle>
          <a:p>
            <a:pPr lvl="0"/>
            <a:r>
              <a:rPr lang="en-US" noProof="0"/>
              <a:t>Presenters Name/s and details</a:t>
            </a:r>
          </a:p>
        </p:txBody>
      </p:sp>
      <p:pic>
        <p:nvPicPr>
          <p:cNvPr id="9" name="Picture 8" descr="A picture containing text, saw&#10;&#10;Description automatically generated">
            <a:extLst>
              <a:ext uri="{FF2B5EF4-FFF2-40B4-BE49-F238E27FC236}">
                <a16:creationId xmlns:a16="http://schemas.microsoft.com/office/drawing/2014/main" id="{B3EB8D24-6C7C-4110-A5BB-CDE83FAB05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39435"/>
            <a:ext cx="12192000" cy="2718566"/>
          </a:xfrm>
          <a:prstGeom prst="rect">
            <a:avLst/>
          </a:prstGeom>
        </p:spPr>
      </p:pic>
      <p:cxnSp>
        <p:nvCxnSpPr>
          <p:cNvPr id="16" name="Straight Connector 15">
            <a:extLst>
              <a:ext uri="{FF2B5EF4-FFF2-40B4-BE49-F238E27FC236}">
                <a16:creationId xmlns:a16="http://schemas.microsoft.com/office/drawing/2014/main" id="{4743F870-B292-4368-AF5C-E15192F2140E}"/>
              </a:ext>
            </a:extLst>
          </p:cNvPr>
          <p:cNvCxnSpPr>
            <a:cxnSpLocks/>
          </p:cNvCxnSpPr>
          <p:nvPr userDrawn="1"/>
        </p:nvCxnSpPr>
        <p:spPr>
          <a:xfrm flipV="1">
            <a:off x="2340954" y="6031733"/>
            <a:ext cx="0" cy="537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CBFA9C8E-60E4-4812-AED5-B227F0D3A87F}"/>
              </a:ext>
            </a:extLst>
          </p:cNvPr>
          <p:cNvSpPr>
            <a:spLocks noGrp="1"/>
          </p:cNvSpPr>
          <p:nvPr>
            <p:ph type="body" idx="1" hasCustomPrompt="1"/>
          </p:nvPr>
        </p:nvSpPr>
        <p:spPr>
          <a:xfrm>
            <a:off x="2585391" y="6031733"/>
            <a:ext cx="2758956" cy="537441"/>
          </a:xfrm>
        </p:spPr>
        <p:txBody>
          <a:bodyPr anchor="t">
            <a:noAutofit/>
          </a:bodyPr>
          <a:lstStyle>
            <a:lvl1pPr marL="0" indent="0">
              <a:lnSpc>
                <a:spcPct val="90000"/>
              </a:lnSpc>
              <a:spcBef>
                <a:spcPts val="0"/>
              </a:spcBef>
              <a:spcAft>
                <a:spcPts val="0"/>
              </a:spcAft>
              <a:buNone/>
              <a:defRPr lang="en-US" sz="1999" b="0" dirty="0" smtClean="0">
                <a:solidFill>
                  <a:schemeClr val="accent1"/>
                </a:solidFill>
              </a:defRPr>
            </a:lvl1pPr>
            <a:lvl2pPr marL="544225" indent="0">
              <a:buNone/>
              <a:defRPr sz="2399" b="1"/>
            </a:lvl2pPr>
            <a:lvl3pPr marL="1088449" indent="0">
              <a:buNone/>
              <a:defRPr sz="2099" b="1"/>
            </a:lvl3pPr>
            <a:lvl4pPr marL="1632674" indent="0">
              <a:buNone/>
              <a:defRPr sz="1899" b="1"/>
            </a:lvl4pPr>
            <a:lvl5pPr marL="2176899" indent="0">
              <a:buNone/>
              <a:defRPr sz="1899" b="1"/>
            </a:lvl5pPr>
            <a:lvl6pPr marL="2721123" indent="0">
              <a:buNone/>
              <a:defRPr sz="1899" b="1"/>
            </a:lvl6pPr>
            <a:lvl7pPr marL="3265348" indent="0">
              <a:buNone/>
              <a:defRPr sz="1899" b="1"/>
            </a:lvl7pPr>
            <a:lvl8pPr marL="3809573" indent="0">
              <a:buNone/>
              <a:defRPr sz="1899" b="1"/>
            </a:lvl8pPr>
            <a:lvl9pPr marL="4353797" indent="0">
              <a:buNone/>
              <a:defRPr sz="1899" b="1"/>
            </a:lvl9pPr>
          </a:lstStyle>
          <a:p>
            <a:r>
              <a:rPr lang="en-AU">
                <a:latin typeface="Roboto" panose="02000000000000000000" pitchFamily="2" charset="0"/>
                <a:ea typeface="Roboto" panose="02000000000000000000" pitchFamily="2" charset="0"/>
              </a:rPr>
              <a:t>Click to add title or delete this &amp; divider</a:t>
            </a:r>
          </a:p>
        </p:txBody>
      </p:sp>
      <p:pic>
        <p:nvPicPr>
          <p:cNvPr id="11" name="Graphic 13">
            <a:extLst>
              <a:ext uri="{FF2B5EF4-FFF2-40B4-BE49-F238E27FC236}">
                <a16:creationId xmlns:a16="http://schemas.microsoft.com/office/drawing/2014/main" id="{402FB0A7-69B2-400E-9452-52755A15800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26690" y="5951821"/>
            <a:ext cx="1513016" cy="675172"/>
          </a:xfrm>
          <a:prstGeom prst="rect">
            <a:avLst/>
          </a:prstGeom>
        </p:spPr>
      </p:pic>
      <p:sp>
        <p:nvSpPr>
          <p:cNvPr id="12" name="Title 1">
            <a:extLst>
              <a:ext uri="{FF2B5EF4-FFF2-40B4-BE49-F238E27FC236}">
                <a16:creationId xmlns:a16="http://schemas.microsoft.com/office/drawing/2014/main" id="{D000DA17-264D-48CE-AC66-106AF9D518B0}"/>
              </a:ext>
            </a:extLst>
          </p:cNvPr>
          <p:cNvSpPr>
            <a:spLocks noGrp="1"/>
          </p:cNvSpPr>
          <p:nvPr>
            <p:ph type="title" hasCustomPrompt="1"/>
          </p:nvPr>
        </p:nvSpPr>
        <p:spPr>
          <a:xfrm>
            <a:off x="625312" y="404195"/>
            <a:ext cx="6622515" cy="1673220"/>
          </a:xfrm>
        </p:spPr>
        <p:txBody>
          <a:bodyPr anchor="t">
            <a:noAutofit/>
          </a:bodyPr>
          <a:lstStyle>
            <a:lvl1pPr>
              <a:lnSpc>
                <a:spcPct val="90000"/>
              </a:lnSpc>
              <a:defRPr lang="en-AU" sz="4399" dirty="0">
                <a:solidFill>
                  <a:schemeClr val="bg1"/>
                </a:solidFill>
                <a:latin typeface="+mj-lt"/>
              </a:defRPr>
            </a:lvl1pPr>
          </a:lstStyle>
          <a:p>
            <a:r>
              <a:rPr lang="en-AU" noProof="0"/>
              <a:t>[Title]</a:t>
            </a:r>
          </a:p>
        </p:txBody>
      </p:sp>
    </p:spTree>
    <p:extLst>
      <p:ext uri="{BB962C8B-B14F-4D97-AF65-F5344CB8AC3E}">
        <p14:creationId xmlns:p14="http://schemas.microsoft.com/office/powerpoint/2010/main" val="314054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mp;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85E067-283B-48FB-AB58-CF150357DF0B}"/>
              </a:ext>
            </a:extLst>
          </p:cNvPr>
          <p:cNvSpPr/>
          <p:nvPr userDrawn="1"/>
        </p:nvSpPr>
        <p:spPr>
          <a:xfrm>
            <a:off x="0" y="5661025"/>
            <a:ext cx="12192000" cy="1196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99"/>
              <a:t> </a:t>
            </a:r>
            <a:endParaRPr lang="en-AU" sz="1799"/>
          </a:p>
        </p:txBody>
      </p:sp>
      <p:sp>
        <p:nvSpPr>
          <p:cNvPr id="3" name="Content Placeholder 2"/>
          <p:cNvSpPr>
            <a:spLocks noGrp="1"/>
          </p:cNvSpPr>
          <p:nvPr>
            <p:ph sz="half" idx="1" hasCustomPrompt="1"/>
          </p:nvPr>
        </p:nvSpPr>
        <p:spPr>
          <a:xfrm>
            <a:off x="624873" y="1196753"/>
            <a:ext cx="5326613" cy="4245563"/>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49" rtl="0" eaLnBrk="1" fontAlgn="auto" latinLnBrk="0" hangingPunct="1">
              <a:lnSpc>
                <a:spcPct val="100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7" name="Picture Placeholder 2"/>
          <p:cNvSpPr>
            <a:spLocks noGrp="1"/>
          </p:cNvSpPr>
          <p:nvPr>
            <p:ph type="pic" idx="10" hasCustomPrompt="1"/>
          </p:nvPr>
        </p:nvSpPr>
        <p:spPr>
          <a:xfrm>
            <a:off x="6239978" y="1198523"/>
            <a:ext cx="5952022" cy="4246930"/>
          </a:xfrm>
          <a:solidFill>
            <a:schemeClr val="bg1">
              <a:lumMod val="95000"/>
            </a:schemeClr>
          </a:solidFill>
        </p:spPr>
        <p:txBody>
          <a:bodyPr anchor="ctr"/>
          <a:lstStyle>
            <a:lvl1pPr marL="0" indent="0" algn="ctr">
              <a:spcBef>
                <a:spcPts val="0"/>
              </a:spcBef>
              <a:spcAft>
                <a:spcPts val="0"/>
              </a:spcAft>
              <a:buNone/>
              <a:defRPr lang="en-AU" dirty="0"/>
            </a:lvl1pPr>
            <a:lvl2pPr marL="544225" indent="0">
              <a:buNone/>
              <a:defRPr sz="3299"/>
            </a:lvl2pPr>
            <a:lvl3pPr marL="1088449" indent="0">
              <a:buNone/>
              <a:defRPr sz="2899"/>
            </a:lvl3pPr>
            <a:lvl4pPr marL="1632674" indent="0">
              <a:buNone/>
              <a:defRPr sz="2399"/>
            </a:lvl4pPr>
            <a:lvl5pPr marL="2176899" indent="0">
              <a:buNone/>
              <a:defRPr sz="2399"/>
            </a:lvl5pPr>
            <a:lvl6pPr marL="2721123" indent="0">
              <a:buNone/>
              <a:defRPr sz="2399"/>
            </a:lvl6pPr>
            <a:lvl7pPr marL="3265348" indent="0">
              <a:buNone/>
              <a:defRPr sz="2399"/>
            </a:lvl7pPr>
            <a:lvl8pPr marL="3809573" indent="0">
              <a:buNone/>
              <a:defRPr sz="2399"/>
            </a:lvl8pPr>
            <a:lvl9pPr marL="4353797" indent="0">
              <a:buNone/>
              <a:defRPr sz="2399"/>
            </a:lvl9pPr>
          </a:lstStyle>
          <a:p>
            <a:r>
              <a:rPr lang="en-AU" noProof="0"/>
              <a:t>Click icon to add picture</a:t>
            </a:r>
            <a:br>
              <a:rPr lang="en-AU" noProof="0"/>
            </a:br>
            <a:br>
              <a:rPr lang="en-AU" noProof="0"/>
            </a:br>
            <a:br>
              <a:rPr lang="en-AU" noProof="0"/>
            </a:br>
            <a:endParaRPr lang="en-AU" noProof="0"/>
          </a:p>
        </p:txBody>
      </p:sp>
      <p:sp>
        <p:nvSpPr>
          <p:cNvPr id="4" name="Title 3">
            <a:extLst>
              <a:ext uri="{FF2B5EF4-FFF2-40B4-BE49-F238E27FC236}">
                <a16:creationId xmlns:a16="http://schemas.microsoft.com/office/drawing/2014/main" id="{A4A254C3-A2AA-4A78-84A8-D436C004BFFF}"/>
              </a:ext>
            </a:extLst>
          </p:cNvPr>
          <p:cNvSpPr>
            <a:spLocks noGrp="1"/>
          </p:cNvSpPr>
          <p:nvPr>
            <p:ph type="title" hasCustomPrompt="1"/>
          </p:nvPr>
        </p:nvSpPr>
        <p:spPr/>
        <p:txBody>
          <a:bodyPr/>
          <a:lstStyle>
            <a:lvl1pPr>
              <a:defRPr/>
            </a:lvl1pPr>
          </a:lstStyle>
          <a:p>
            <a:r>
              <a:rPr lang="en-AU" noProof="0"/>
              <a:t>Click to add text</a:t>
            </a:r>
            <a:endParaRPr lang="en-AU"/>
          </a:p>
        </p:txBody>
      </p:sp>
      <p:pic>
        <p:nvPicPr>
          <p:cNvPr id="5" name="Graphic 13">
            <a:extLst>
              <a:ext uri="{FF2B5EF4-FFF2-40B4-BE49-F238E27FC236}">
                <a16:creationId xmlns:a16="http://schemas.microsoft.com/office/drawing/2014/main" id="{680B7CB1-D785-4BD8-A87B-B3B7923161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5313" y="5951208"/>
            <a:ext cx="1515769" cy="676400"/>
          </a:xfrm>
          <a:prstGeom prst="rect">
            <a:avLst/>
          </a:prstGeom>
        </p:spPr>
      </p:pic>
      <p:sp>
        <p:nvSpPr>
          <p:cNvPr id="9" name="Slide Number Placeholder 8">
            <a:extLst>
              <a:ext uri="{FF2B5EF4-FFF2-40B4-BE49-F238E27FC236}">
                <a16:creationId xmlns:a16="http://schemas.microsoft.com/office/drawing/2014/main" id="{A1FD09CD-C3AD-4377-AFAF-8F4AFD74330E}"/>
              </a:ext>
            </a:extLst>
          </p:cNvPr>
          <p:cNvSpPr>
            <a:spLocks noGrp="1"/>
          </p:cNvSpPr>
          <p:nvPr>
            <p:ph type="sldNum" sz="quarter" idx="12"/>
          </p:nvPr>
        </p:nvSpPr>
        <p:spPr/>
        <p:txBody>
          <a:bodyPr/>
          <a:lstStyle/>
          <a:p>
            <a:fld id="{E917DE0E-AFB1-41FD-BC35-27DB61CA125F}" type="slidenum">
              <a:rPr lang="en-AU" smtClean="0"/>
              <a:pPr/>
              <a:t>‹#›</a:t>
            </a:fld>
            <a:endParaRPr lang="en-AU"/>
          </a:p>
        </p:txBody>
      </p:sp>
      <p:sp>
        <p:nvSpPr>
          <p:cNvPr id="10" name="Footer Placeholder 9">
            <a:extLst>
              <a:ext uri="{FF2B5EF4-FFF2-40B4-BE49-F238E27FC236}">
                <a16:creationId xmlns:a16="http://schemas.microsoft.com/office/drawing/2014/main" id="{5245CCA1-2B29-4E13-8AC6-FC381D7B1DEC}"/>
              </a:ext>
            </a:extLst>
          </p:cNvPr>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7276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6"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microsoft.com/office/2018/10/relationships/comments" Target="../comments/modernComment_1CC_CB3F8DF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microsoft.com/office/2018/10/relationships/comments" Target="../comments/modernComment_18F_E7322C5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microsoft.com/office/2018/10/relationships/comments" Target="../comments/modernComment_1D3_DB84AF8E.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4.xml"/><Relationship Id="rId5" Type="http://schemas.openxmlformats.org/officeDocument/2006/relationships/image" Target="../media/image47.jf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61.jfif"/></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63.jfif"/></Relationships>
</file>

<file path=ppt/slides/_rels/slide25.xml.rels><?xml version="1.0" encoding="UTF-8" standalone="yes"?>
<Relationships xmlns="http://schemas.openxmlformats.org/package/2006/relationships"><Relationship Id="rId3" Type="http://schemas.openxmlformats.org/officeDocument/2006/relationships/image" Target="../media/image64.jfif"/><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65.jfif"/></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microsoft.com/office/2018/10/relationships/comments" Target="../comments/modernComment_1C5_58EF6318.xml"/><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BF_4A6159A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microsoft.com/office/2018/10/relationships/comments" Target="../comments/modernComment_1C0_598BC80D.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microsoft.com/office/2018/10/relationships/comments" Target="../comments/modernComment_1C2_56FEA1FE.xml"/><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D2_33152CA9.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9123A-3343-D60E-10E6-AC82EA5CE756}"/>
              </a:ext>
            </a:extLst>
          </p:cNvPr>
          <p:cNvSpPr txBox="1"/>
          <p:nvPr/>
        </p:nvSpPr>
        <p:spPr>
          <a:xfrm>
            <a:off x="625312" y="1084569"/>
            <a:ext cx="11187411" cy="3785652"/>
          </a:xfrm>
          <a:prstGeom prst="rect">
            <a:avLst/>
          </a:prstGeom>
          <a:noFill/>
        </p:spPr>
        <p:txBody>
          <a:bodyPr wrap="square" lIns="91440" tIns="45720" rIns="91440" bIns="45720" rtlCol="0" anchor="t">
            <a:spAutoFit/>
          </a:bodyPr>
          <a:lstStyle/>
          <a:p>
            <a:r>
              <a:rPr lang="en-US">
                <a:solidFill>
                  <a:schemeClr val="bg1"/>
                </a:solidFill>
                <a:cs typeface="Calibri"/>
              </a:rPr>
              <a:t>A social story can help students, especially autistic students, with expectations for participating in your program including what to bring, what they'll be doing and who will be with them. This can assist to lower anxiety about participating in something new.  This should be shared in PowerPoint format to ensure schools can adapt to their students' needs.</a:t>
            </a:r>
            <a:endParaRPr lang="en-US">
              <a:solidFill>
                <a:schemeClr val="bg1"/>
              </a:solidFill>
              <a:ea typeface="Calibri"/>
              <a:cs typeface="Calibri"/>
            </a:endParaRPr>
          </a:p>
          <a:p>
            <a:endParaRPr lang="en-US">
              <a:solidFill>
                <a:schemeClr val="bg1"/>
              </a:solidFill>
              <a:ea typeface="Calibri"/>
              <a:cs typeface="Calibri"/>
            </a:endParaRPr>
          </a:p>
          <a:p>
            <a:r>
              <a:rPr lang="en-US">
                <a:solidFill>
                  <a:schemeClr val="bg1"/>
                </a:solidFill>
                <a:cs typeface="Calibri"/>
              </a:rPr>
              <a:t>Instructions:</a:t>
            </a:r>
            <a:endParaRPr lang="en-US">
              <a:solidFill>
                <a:schemeClr val="bg1"/>
              </a:solidFill>
              <a:ea typeface="Calibri"/>
              <a:cs typeface="Calibri"/>
            </a:endParaRPr>
          </a:p>
          <a:p>
            <a:r>
              <a:rPr lang="en-US">
                <a:solidFill>
                  <a:schemeClr val="bg1"/>
                </a:solidFill>
                <a:cs typeface="Calibri"/>
              </a:rPr>
              <a:t>Update relevant sections based on your school offering – select ‘show comments’ to see LSV’s suggestions. Drag and drop images or replace with your own relevant images wherever possible to ensure accurate representations are shared with students. Delete any unused images.</a:t>
            </a:r>
            <a:endParaRPr lang="en-US">
              <a:solidFill>
                <a:schemeClr val="bg1"/>
              </a:solidFill>
              <a:ea typeface="Calibri"/>
              <a:cs typeface="Calibri"/>
            </a:endParaRPr>
          </a:p>
          <a:p>
            <a:endParaRPr lang="en-US">
              <a:solidFill>
                <a:schemeClr val="bg1"/>
              </a:solidFill>
              <a:ea typeface="Calibri"/>
              <a:cs typeface="Calibri"/>
            </a:endParaRPr>
          </a:p>
          <a:p>
            <a:r>
              <a:rPr lang="en-US">
                <a:solidFill>
                  <a:schemeClr val="bg1"/>
                </a:solidFill>
                <a:cs typeface="Calibri"/>
              </a:rPr>
              <a:t>Update any highlighted text and remove highlighting. Delete this slide before sharing. Delete comments directed to ‘Partners’ before sharing.</a:t>
            </a:r>
            <a:endParaRPr lang="en-US">
              <a:solidFill>
                <a:schemeClr val="bg1"/>
              </a:solidFill>
              <a:ea typeface="Calibri"/>
              <a:cs typeface="Calibri"/>
            </a:endParaRPr>
          </a:p>
          <a:p>
            <a:endParaRPr lang="en-US" sz="2400">
              <a:solidFill>
                <a:schemeClr val="bg1"/>
              </a:solidFill>
              <a:cs typeface="Calibri"/>
            </a:endParaRPr>
          </a:p>
        </p:txBody>
      </p:sp>
      <p:sp>
        <p:nvSpPr>
          <p:cNvPr id="5" name="Title 4">
            <a:extLst>
              <a:ext uri="{FF2B5EF4-FFF2-40B4-BE49-F238E27FC236}">
                <a16:creationId xmlns:a16="http://schemas.microsoft.com/office/drawing/2014/main" id="{A043AE2E-D757-CF06-3BD8-19CB3C6063F7}"/>
              </a:ext>
            </a:extLst>
          </p:cNvPr>
          <p:cNvSpPr>
            <a:spLocks noGrp="1"/>
          </p:cNvSpPr>
          <p:nvPr>
            <p:ph type="title"/>
          </p:nvPr>
        </p:nvSpPr>
        <p:spPr>
          <a:xfrm>
            <a:off x="625312" y="211689"/>
            <a:ext cx="11070468" cy="1200329"/>
          </a:xfrm>
        </p:spPr>
        <p:txBody>
          <a:bodyPr/>
          <a:lstStyle/>
          <a:p>
            <a:r>
              <a:rPr lang="en-US" sz="4350" dirty="0">
                <a:ea typeface="+mj-lt"/>
                <a:cs typeface="+mj-lt"/>
              </a:rPr>
              <a:t>Social Story – LEP </a:t>
            </a:r>
            <a:r>
              <a:rPr lang="en-US" sz="4350">
                <a:ea typeface="+mj-lt"/>
                <a:cs typeface="+mj-lt"/>
              </a:rPr>
              <a:t>Bush Nippers</a:t>
            </a:r>
          </a:p>
        </p:txBody>
      </p:sp>
    </p:spTree>
    <p:extLst>
      <p:ext uri="{BB962C8B-B14F-4D97-AF65-F5344CB8AC3E}">
        <p14:creationId xmlns:p14="http://schemas.microsoft.com/office/powerpoint/2010/main" val="612284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normAutofit fontScale="90000"/>
          </a:bodyPr>
          <a:lstStyle/>
          <a:p>
            <a:r>
              <a:rPr lang="en-US" dirty="0"/>
              <a:t>Don’t forget to wear your bathers and you will be given a bright rash top </a:t>
            </a:r>
            <a:r>
              <a:rPr lang="en-US" dirty="0">
                <a:highlight>
                  <a:srgbClr val="FFFF00"/>
                </a:highlight>
              </a:rPr>
              <a:t>and nipper cap </a:t>
            </a:r>
            <a:r>
              <a:rPr lang="en-US" dirty="0"/>
              <a:t>to wear in the water.</a:t>
            </a:r>
            <a:endParaRPr lang="en-AU" dirty="0"/>
          </a:p>
        </p:txBody>
      </p:sp>
      <p:pic>
        <p:nvPicPr>
          <p:cNvPr id="4098" name="Picture 2" descr="Swim Attire | Student Life | University ">
            <a:extLst>
              <a:ext uri="{FF2B5EF4-FFF2-40B4-BE49-F238E27FC236}">
                <a16:creationId xmlns:a16="http://schemas.microsoft.com/office/drawing/2014/main" id="{0F2231BA-5D79-2053-99AA-CB2AE444A5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1561" y="1910478"/>
            <a:ext cx="1073500" cy="1889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wim Attire | Student Life | University ">
            <a:extLst>
              <a:ext uri="{FF2B5EF4-FFF2-40B4-BE49-F238E27FC236}">
                <a16:creationId xmlns:a16="http://schemas.microsoft.com/office/drawing/2014/main" id="{374590E6-32C2-BAA8-AE0E-05FE44ED60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3647" y="3931466"/>
            <a:ext cx="1589312" cy="14738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wim Attire | Student Life | University ">
            <a:extLst>
              <a:ext uri="{FF2B5EF4-FFF2-40B4-BE49-F238E27FC236}">
                <a16:creationId xmlns:a16="http://schemas.microsoft.com/office/drawing/2014/main" id="{8112A2C7-DD81-E94E-3F9E-AA86458530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49361" y="3932664"/>
            <a:ext cx="1637308" cy="13628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wim Attire | Student Life | University ">
            <a:extLst>
              <a:ext uri="{FF2B5EF4-FFF2-40B4-BE49-F238E27FC236}">
                <a16:creationId xmlns:a16="http://schemas.microsoft.com/office/drawing/2014/main" id="{9793F0A6-AA96-55D8-2951-4312941F19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320315" y="1908798"/>
            <a:ext cx="999392" cy="22483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1C4F1D0-4604-1905-1D69-989C63C32A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411611" y="2031345"/>
            <a:ext cx="2490125" cy="3318077"/>
          </a:xfrm>
          <a:prstGeom prst="rect">
            <a:avLst/>
          </a:prstGeom>
        </p:spPr>
      </p:pic>
    </p:spTree>
    <p:extLst>
      <p:ext uri="{BB962C8B-B14F-4D97-AF65-F5344CB8AC3E}">
        <p14:creationId xmlns:p14="http://schemas.microsoft.com/office/powerpoint/2010/main" val="340993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normAutofit/>
          </a:bodyPr>
          <a:lstStyle/>
          <a:p>
            <a:r>
              <a:rPr lang="en-US" dirty="0"/>
              <a:t>Don’t forget to wear a SunSmart hat and put on sunscreen.</a:t>
            </a:r>
            <a:endParaRPr lang="en-AU" dirty="0"/>
          </a:p>
        </p:txBody>
      </p:sp>
      <p:pic>
        <p:nvPicPr>
          <p:cNvPr id="5" name="Picture 4" descr="A group of girls sitting on the sand&#10;&#10;Description automatically generated">
            <a:extLst>
              <a:ext uri="{FF2B5EF4-FFF2-40B4-BE49-F238E27FC236}">
                <a16:creationId xmlns:a16="http://schemas.microsoft.com/office/drawing/2014/main" id="{3A0833FD-CF2F-EF5B-5144-8C476494C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869" y="1732307"/>
            <a:ext cx="5089681" cy="3393386"/>
          </a:xfrm>
          <a:prstGeom prst="rect">
            <a:avLst/>
          </a:prstGeom>
        </p:spPr>
      </p:pic>
      <p:pic>
        <p:nvPicPr>
          <p:cNvPr id="7" name="Picture 6" descr="A yellow bottle with a red dispenser&#10;&#10;Description automatically generated">
            <a:extLst>
              <a:ext uri="{FF2B5EF4-FFF2-40B4-BE49-F238E27FC236}">
                <a16:creationId xmlns:a16="http://schemas.microsoft.com/office/drawing/2014/main" id="{06C47575-0D74-0E9A-44B1-F4A0CEF3E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302" y="2147776"/>
            <a:ext cx="2158409" cy="2158409"/>
          </a:xfrm>
          <a:prstGeom prst="rect">
            <a:avLst/>
          </a:prstGeom>
        </p:spPr>
      </p:pic>
    </p:spTree>
    <p:extLst>
      <p:ext uri="{BB962C8B-B14F-4D97-AF65-F5344CB8AC3E}">
        <p14:creationId xmlns:p14="http://schemas.microsoft.com/office/powerpoint/2010/main" val="322013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dirty="0"/>
              <a:t>We meet the team of instructors, and these are their uniforms</a:t>
            </a:r>
            <a:endParaRPr lang="en-AU" dirty="0"/>
          </a:p>
        </p:txBody>
      </p:sp>
      <p:pic>
        <p:nvPicPr>
          <p:cNvPr id="2" name="Picture 2">
            <a:extLst>
              <a:ext uri="{FF2B5EF4-FFF2-40B4-BE49-F238E27FC236}">
                <a16:creationId xmlns:a16="http://schemas.microsoft.com/office/drawing/2014/main" id="{717F0A14-B1C3-52EE-8116-194B729AC8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19425" y="1543050"/>
            <a:ext cx="5975890" cy="4026046"/>
          </a:xfrm>
          <a:prstGeom prst="rect">
            <a:avLst/>
          </a:prstGeom>
        </p:spPr>
      </p:pic>
    </p:spTree>
    <p:extLst>
      <p:ext uri="{BB962C8B-B14F-4D97-AF65-F5344CB8AC3E}">
        <p14:creationId xmlns:p14="http://schemas.microsoft.com/office/powerpoint/2010/main" val="387882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t>If you need help, raise your hand and look for one of our instructors or your teacher</a:t>
            </a:r>
            <a:endParaRPr lang="en-AU"/>
          </a:p>
        </p:txBody>
      </p:sp>
      <p:pic>
        <p:nvPicPr>
          <p:cNvPr id="5" name="Picture 4" descr="A group of children sitting on a bench&#10;&#10;Description automatically generated">
            <a:extLst>
              <a:ext uri="{FF2B5EF4-FFF2-40B4-BE49-F238E27FC236}">
                <a16:creationId xmlns:a16="http://schemas.microsoft.com/office/drawing/2014/main" id="{550B61DA-65B5-1D94-B982-51D30B63F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74" y="1914525"/>
            <a:ext cx="4772025" cy="3181350"/>
          </a:xfrm>
          <a:prstGeom prst="rect">
            <a:avLst/>
          </a:prstGeom>
        </p:spPr>
      </p:pic>
      <p:pic>
        <p:nvPicPr>
          <p:cNvPr id="7" name="Picture 6" descr="A group of people posing for a photo on a beach&#10;&#10;Description automatically generated">
            <a:extLst>
              <a:ext uri="{FF2B5EF4-FFF2-40B4-BE49-F238E27FC236}">
                <a16:creationId xmlns:a16="http://schemas.microsoft.com/office/drawing/2014/main" id="{0F341FD2-5E4B-45CA-A3B2-526A3454F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14524"/>
            <a:ext cx="4772027" cy="3181351"/>
          </a:xfrm>
          <a:prstGeom prst="rect">
            <a:avLst/>
          </a:prstGeom>
        </p:spPr>
      </p:pic>
    </p:spTree>
    <p:extLst>
      <p:ext uri="{BB962C8B-B14F-4D97-AF65-F5344CB8AC3E}">
        <p14:creationId xmlns:p14="http://schemas.microsoft.com/office/powerpoint/2010/main" val="3682905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666227" cy="1325563"/>
          </a:xfrm>
        </p:spPr>
        <p:txBody>
          <a:bodyPr/>
          <a:lstStyle/>
          <a:p>
            <a:r>
              <a:rPr lang="en-US" dirty="0"/>
              <a:t>We learn about the rules and safety</a:t>
            </a:r>
            <a:endParaRPr lang="en-AU" dirty="0"/>
          </a:p>
        </p:txBody>
      </p:sp>
      <p:pic>
        <p:nvPicPr>
          <p:cNvPr id="2" name="Picture 1">
            <a:extLst>
              <a:ext uri="{FF2B5EF4-FFF2-40B4-BE49-F238E27FC236}">
                <a16:creationId xmlns:a16="http://schemas.microsoft.com/office/drawing/2014/main" id="{60CD36DB-8FC0-89E5-68B8-1815D3B8BB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699775" y="1570945"/>
            <a:ext cx="6768903" cy="3932411"/>
          </a:xfrm>
          <a:prstGeom prst="rect">
            <a:avLst/>
          </a:prstGeom>
        </p:spPr>
      </p:pic>
    </p:spTree>
    <p:extLst>
      <p:ext uri="{BB962C8B-B14F-4D97-AF65-F5344CB8AC3E}">
        <p14:creationId xmlns:p14="http://schemas.microsoft.com/office/powerpoint/2010/main" val="30844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488386" cy="1325563"/>
          </a:xfrm>
        </p:spPr>
        <p:txBody>
          <a:bodyPr/>
          <a:lstStyle/>
          <a:p>
            <a:r>
              <a:rPr lang="en-AU" dirty="0">
                <a:cs typeface="Calibri Light"/>
              </a:rPr>
              <a:t>We will play some games in smaller groups to get to know each other’s names.</a:t>
            </a:r>
            <a:endParaRPr lang="en-AU" dirty="0"/>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3" name="Picture 2">
            <a:extLst>
              <a:ext uri="{FF2B5EF4-FFF2-40B4-BE49-F238E27FC236}">
                <a16:creationId xmlns:a16="http://schemas.microsoft.com/office/drawing/2014/main" id="{592908EB-0F20-D783-0FC4-2E7800271C6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297214" y="1529364"/>
            <a:ext cx="3771981" cy="3882434"/>
          </a:xfrm>
          <a:prstGeom prst="rect">
            <a:avLst/>
          </a:prstGeom>
        </p:spPr>
      </p:pic>
      <p:pic>
        <p:nvPicPr>
          <p:cNvPr id="6" name="Picture 5" descr="A group of people in pink shirts&#10;&#10;Description automatically generated">
            <a:extLst>
              <a:ext uri="{FF2B5EF4-FFF2-40B4-BE49-F238E27FC236}">
                <a16:creationId xmlns:a16="http://schemas.microsoft.com/office/drawing/2014/main" id="{86ADB5F8-35DA-4731-45F4-92C0C93F3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329" y="1524760"/>
            <a:ext cx="5872346" cy="3912432"/>
          </a:xfrm>
          <a:prstGeom prst="rect">
            <a:avLst/>
          </a:prstGeom>
        </p:spPr>
      </p:pic>
    </p:spTree>
    <p:extLst>
      <p:ext uri="{BB962C8B-B14F-4D97-AF65-F5344CB8AC3E}">
        <p14:creationId xmlns:p14="http://schemas.microsoft.com/office/powerpoint/2010/main" val="119775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dirty="0">
                <a:cs typeface="Calibri Light"/>
              </a:rPr>
              <a:t>We will practice our swimming skills and feeling comfortable in the water.</a:t>
            </a:r>
            <a:endParaRPr lang="en-AU" dirty="0"/>
          </a:p>
        </p:txBody>
      </p:sp>
      <p:pic>
        <p:nvPicPr>
          <p:cNvPr id="5" name="Picture 4">
            <a:extLst>
              <a:ext uri="{FF2B5EF4-FFF2-40B4-BE49-F238E27FC236}">
                <a16:creationId xmlns:a16="http://schemas.microsoft.com/office/drawing/2014/main" id="{1234167E-67B7-3469-76D4-2632FEB473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41835" y="1516775"/>
            <a:ext cx="3599999" cy="3708341"/>
          </a:xfrm>
          <a:prstGeom prst="rect">
            <a:avLst/>
          </a:prstGeom>
        </p:spPr>
      </p:pic>
      <p:pic>
        <p:nvPicPr>
          <p:cNvPr id="8" name="Picture 7">
            <a:extLst>
              <a:ext uri="{FF2B5EF4-FFF2-40B4-BE49-F238E27FC236}">
                <a16:creationId xmlns:a16="http://schemas.microsoft.com/office/drawing/2014/main" id="{F327D86D-F4DF-3182-2BB3-E95295BD55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3604" y="1570945"/>
            <a:ext cx="5143500" cy="3600000"/>
          </a:xfrm>
          <a:prstGeom prst="rect">
            <a:avLst/>
          </a:prstGeom>
        </p:spPr>
      </p:pic>
    </p:spTree>
    <p:extLst>
      <p:ext uri="{BB962C8B-B14F-4D97-AF65-F5344CB8AC3E}">
        <p14:creationId xmlns:p14="http://schemas.microsoft.com/office/powerpoint/2010/main" val="30282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ea typeface="+mj-lt"/>
                <a:cs typeface="+mj-lt"/>
              </a:rPr>
              <a:t>Activities will include wearing life</a:t>
            </a:r>
            <a:r>
              <a:rPr lang="en-AU" dirty="0">
                <a:cs typeface="Calibri Light"/>
              </a:rPr>
              <a:t> jackets in the water</a:t>
            </a:r>
            <a:endParaRPr lang="en-US" dirty="0"/>
          </a:p>
        </p:txBody>
      </p:sp>
      <p:pic>
        <p:nvPicPr>
          <p:cNvPr id="2" name="Picture 1">
            <a:extLst>
              <a:ext uri="{FF2B5EF4-FFF2-40B4-BE49-F238E27FC236}">
                <a16:creationId xmlns:a16="http://schemas.microsoft.com/office/drawing/2014/main" id="{4B8CEA86-DE27-90A2-DD6A-E71E928BC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49"/>
          <a:stretch/>
        </p:blipFill>
        <p:spPr>
          <a:xfrm>
            <a:off x="1025816" y="1823921"/>
            <a:ext cx="5359636" cy="3600000"/>
          </a:xfrm>
          <a:prstGeom prst="rect">
            <a:avLst/>
          </a:prstGeom>
        </p:spPr>
      </p:pic>
      <p:pic>
        <p:nvPicPr>
          <p:cNvPr id="3" name="Picture 2">
            <a:extLst>
              <a:ext uri="{FF2B5EF4-FFF2-40B4-BE49-F238E27FC236}">
                <a16:creationId xmlns:a16="http://schemas.microsoft.com/office/drawing/2014/main" id="{EED20AF9-CFBD-680F-BBA3-9AAE1DF2E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7035737" y="1448336"/>
            <a:ext cx="3484682" cy="4235851"/>
          </a:xfrm>
          <a:prstGeom prst="rect">
            <a:avLst/>
          </a:prstGeom>
        </p:spPr>
      </p:pic>
    </p:spTree>
    <p:extLst>
      <p:ext uri="{BB962C8B-B14F-4D97-AF65-F5344CB8AC3E}">
        <p14:creationId xmlns:p14="http://schemas.microsoft.com/office/powerpoint/2010/main" val="40702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dirty="0">
                <a:cs typeface="Calibri Light"/>
              </a:rPr>
              <a:t>We will practice what to do in an emergency</a:t>
            </a:r>
            <a:endParaRPr lang="en-AU" dirty="0"/>
          </a:p>
        </p:txBody>
      </p:sp>
      <p:pic>
        <p:nvPicPr>
          <p:cNvPr id="7" name="Picture 6">
            <a:extLst>
              <a:ext uri="{FF2B5EF4-FFF2-40B4-BE49-F238E27FC236}">
                <a16:creationId xmlns:a16="http://schemas.microsoft.com/office/drawing/2014/main" id="{1B9725E7-17CF-AE43-C130-836B7ADB8C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9"/>
          <a:stretch/>
        </p:blipFill>
        <p:spPr>
          <a:xfrm>
            <a:off x="1282668" y="1535410"/>
            <a:ext cx="5992586" cy="3842586"/>
          </a:xfrm>
          <a:prstGeom prst="rect">
            <a:avLst/>
          </a:prstGeom>
        </p:spPr>
      </p:pic>
      <p:pic>
        <p:nvPicPr>
          <p:cNvPr id="3" name="Picture 2" descr="A group of people wearing pink shirts and caps&#10;&#10;Description automatically generated">
            <a:extLst>
              <a:ext uri="{FF2B5EF4-FFF2-40B4-BE49-F238E27FC236}">
                <a16:creationId xmlns:a16="http://schemas.microsoft.com/office/drawing/2014/main" id="{0178A5A6-ADF5-26AA-0677-93BB8B9F9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840" y="1507707"/>
            <a:ext cx="2596210" cy="3897992"/>
          </a:xfrm>
          <a:prstGeom prst="rect">
            <a:avLst/>
          </a:prstGeom>
        </p:spPr>
      </p:pic>
    </p:spTree>
    <p:extLst>
      <p:ext uri="{BB962C8B-B14F-4D97-AF65-F5344CB8AC3E}">
        <p14:creationId xmlns:p14="http://schemas.microsoft.com/office/powerpoint/2010/main" val="133371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dirty="0">
                <a:cs typeface="Calibri Light"/>
              </a:rPr>
              <a:t>We will talk about how to be safe around water</a:t>
            </a:r>
            <a:endParaRPr lang="en-AU" dirty="0"/>
          </a:p>
        </p:txBody>
      </p:sp>
      <p:pic>
        <p:nvPicPr>
          <p:cNvPr id="3" name="Picture 2" descr="A child standing in the sand&#10;&#10;Description automatically generated">
            <a:extLst>
              <a:ext uri="{FF2B5EF4-FFF2-40B4-BE49-F238E27FC236}">
                <a16:creationId xmlns:a16="http://schemas.microsoft.com/office/drawing/2014/main" id="{22EB08A2-405D-61B4-3F1E-F70C4E361F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54100" y="1664279"/>
            <a:ext cx="3181350" cy="3805566"/>
          </a:xfrm>
          <a:prstGeom prst="rect">
            <a:avLst/>
          </a:prstGeom>
        </p:spPr>
      </p:pic>
      <p:pic>
        <p:nvPicPr>
          <p:cNvPr id="6" name="Picture 5" descr="A group of people in swim suits&#10;&#10;Description automatically generated">
            <a:extLst>
              <a:ext uri="{FF2B5EF4-FFF2-40B4-BE49-F238E27FC236}">
                <a16:creationId xmlns:a16="http://schemas.microsoft.com/office/drawing/2014/main" id="{475D1D7E-4C17-6D10-7DEA-619017CEF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9568" y="1664279"/>
            <a:ext cx="7293760" cy="3805566"/>
          </a:xfrm>
          <a:prstGeom prst="rect">
            <a:avLst/>
          </a:prstGeom>
        </p:spPr>
      </p:pic>
    </p:spTree>
    <p:extLst>
      <p:ext uri="{BB962C8B-B14F-4D97-AF65-F5344CB8AC3E}">
        <p14:creationId xmlns:p14="http://schemas.microsoft.com/office/powerpoint/2010/main" val="372958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9123A-3343-D60E-10E6-AC82EA5CE756}"/>
              </a:ext>
            </a:extLst>
          </p:cNvPr>
          <p:cNvSpPr txBox="1"/>
          <p:nvPr/>
        </p:nvSpPr>
        <p:spPr>
          <a:xfrm>
            <a:off x="625312" y="1088123"/>
            <a:ext cx="11070468" cy="3785652"/>
          </a:xfrm>
          <a:prstGeom prst="rect">
            <a:avLst/>
          </a:prstGeom>
          <a:noFill/>
        </p:spPr>
        <p:txBody>
          <a:bodyPr wrap="square" lIns="91440" tIns="45720" rIns="91440" bIns="45720" rtlCol="0" anchor="t">
            <a:spAutoFit/>
          </a:bodyPr>
          <a:lstStyle/>
          <a:p>
            <a:r>
              <a:rPr lang="en-US" sz="2000" dirty="0">
                <a:solidFill>
                  <a:schemeClr val="bg1"/>
                </a:solidFill>
                <a:cs typeface="Calibri"/>
              </a:rPr>
              <a:t>LSV and </a:t>
            </a:r>
            <a:r>
              <a:rPr lang="en-US" sz="2000" dirty="0">
                <a:solidFill>
                  <a:schemeClr val="bg1"/>
                </a:solidFill>
                <a:highlight>
                  <a:srgbClr val="FFFF00"/>
                </a:highlight>
                <a:cs typeface="Calibri"/>
              </a:rPr>
              <a:t>** </a:t>
            </a:r>
            <a:r>
              <a:rPr lang="en-US" sz="2000" dirty="0">
                <a:solidFill>
                  <a:schemeClr val="bg1"/>
                </a:solidFill>
                <a:cs typeface="Calibri"/>
              </a:rPr>
              <a:t>have developed this Social Story to use ahead of your participant's Lifesaving education program for any child that may benefit. A social story can help participants, especially autistic children, with expectations for participating in your program including what to bring, what they'll be doing and who will be with them. This can assist to lower anxiety about participating in something new. </a:t>
            </a:r>
          </a:p>
          <a:p>
            <a:endParaRPr lang="en-US" sz="2000">
              <a:solidFill>
                <a:schemeClr val="bg1"/>
              </a:solidFill>
              <a:cs typeface="Calibri"/>
            </a:endParaRPr>
          </a:p>
          <a:p>
            <a:r>
              <a:rPr lang="en-US" sz="2000" dirty="0">
                <a:solidFill>
                  <a:schemeClr val="bg1"/>
                </a:solidFill>
                <a:cs typeface="Calibri"/>
              </a:rPr>
              <a:t>Please review and update as required – </a:t>
            </a:r>
            <a:r>
              <a:rPr lang="en-US" sz="2000" dirty="0" err="1">
                <a:solidFill>
                  <a:schemeClr val="bg1"/>
                </a:solidFill>
                <a:cs typeface="Calibri"/>
              </a:rPr>
              <a:t>i.e.,you</a:t>
            </a:r>
            <a:r>
              <a:rPr lang="en-US" sz="2000" dirty="0">
                <a:solidFill>
                  <a:schemeClr val="bg1"/>
                </a:solidFill>
                <a:cs typeface="Calibri"/>
              </a:rPr>
              <a:t> may also like to add in other aspects about getting to the program and which adult/s will be available. </a:t>
            </a:r>
            <a:endParaRPr lang="en-US" sz="2000" dirty="0">
              <a:solidFill>
                <a:schemeClr val="bg1"/>
              </a:solidFill>
              <a:ea typeface="Calibri"/>
              <a:cs typeface="Calibri"/>
            </a:endParaRPr>
          </a:p>
          <a:p>
            <a:endParaRPr lang="en-US" sz="2000">
              <a:solidFill>
                <a:schemeClr val="bg1"/>
              </a:solidFill>
              <a:cs typeface="Calibri"/>
            </a:endParaRPr>
          </a:p>
          <a:p>
            <a:r>
              <a:rPr lang="en-US" sz="2000" dirty="0">
                <a:solidFill>
                  <a:schemeClr val="bg1"/>
                </a:solidFill>
                <a:cs typeface="Calibri"/>
              </a:rPr>
              <a:t>If you would prefer a cartoon version, please get in touch.</a:t>
            </a:r>
            <a:endParaRPr lang="en-US" sz="2000" dirty="0">
              <a:solidFill>
                <a:schemeClr val="bg1"/>
              </a:solidFill>
              <a:ea typeface="Calibri"/>
              <a:cs typeface="Calibri"/>
            </a:endParaRPr>
          </a:p>
          <a:p>
            <a:endParaRPr lang="en-US" sz="2000">
              <a:solidFill>
                <a:schemeClr val="bg1"/>
              </a:solidFill>
              <a:cs typeface="Calibri"/>
            </a:endParaRPr>
          </a:p>
          <a:p>
            <a:r>
              <a:rPr lang="en-US" sz="2000" dirty="0">
                <a:solidFill>
                  <a:schemeClr val="bg1"/>
                </a:solidFill>
                <a:cs typeface="Calibri"/>
              </a:rPr>
              <a:t> </a:t>
            </a:r>
            <a:endParaRPr lang="en-US" sz="2000" dirty="0">
              <a:solidFill>
                <a:schemeClr val="bg1"/>
              </a:solidFill>
              <a:ea typeface="Calibri"/>
              <a:cs typeface="Calibri"/>
            </a:endParaRPr>
          </a:p>
          <a:p>
            <a:endParaRPr lang="en-US" sz="2000">
              <a:solidFill>
                <a:schemeClr val="bg1"/>
              </a:solidFill>
              <a:cs typeface="Calibri"/>
            </a:endParaRPr>
          </a:p>
        </p:txBody>
      </p:sp>
      <p:sp>
        <p:nvSpPr>
          <p:cNvPr id="5" name="Title 4">
            <a:extLst>
              <a:ext uri="{FF2B5EF4-FFF2-40B4-BE49-F238E27FC236}">
                <a16:creationId xmlns:a16="http://schemas.microsoft.com/office/drawing/2014/main" id="{A043AE2E-D757-CF06-3BD8-19CB3C6063F7}"/>
              </a:ext>
            </a:extLst>
          </p:cNvPr>
          <p:cNvSpPr>
            <a:spLocks noGrp="1"/>
          </p:cNvSpPr>
          <p:nvPr>
            <p:ph type="title"/>
          </p:nvPr>
        </p:nvSpPr>
        <p:spPr>
          <a:xfrm>
            <a:off x="625312" y="404195"/>
            <a:ext cx="11070468" cy="1200329"/>
          </a:xfrm>
        </p:spPr>
        <p:txBody>
          <a:bodyPr/>
          <a:lstStyle/>
          <a:p>
            <a:r>
              <a:rPr lang="en-US" sz="4350">
                <a:ea typeface="+mj-lt"/>
                <a:cs typeface="+mj-lt"/>
              </a:rPr>
              <a:t>Social Story – LEP Bush Nippers</a:t>
            </a:r>
          </a:p>
        </p:txBody>
      </p:sp>
    </p:spTree>
    <p:extLst>
      <p:ext uri="{BB962C8B-B14F-4D97-AF65-F5344CB8AC3E}">
        <p14:creationId xmlns:p14="http://schemas.microsoft.com/office/powerpoint/2010/main" val="975546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ea typeface="+mj-lt"/>
                <a:cs typeface="+mj-lt"/>
              </a:rPr>
              <a:t>Activities will include paddling on boards</a:t>
            </a:r>
            <a:endParaRPr lang="en-US" dirty="0"/>
          </a:p>
        </p:txBody>
      </p:sp>
      <p:pic>
        <p:nvPicPr>
          <p:cNvPr id="9" name="Picture 8" descr="A group of children on boogie boards on a beach&#10;&#10;Description automatically generated">
            <a:extLst>
              <a:ext uri="{FF2B5EF4-FFF2-40B4-BE49-F238E27FC236}">
                <a16:creationId xmlns:a16="http://schemas.microsoft.com/office/drawing/2014/main" id="{8ABBEE3B-D894-1C94-547B-51D5F12620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04501" y="1404763"/>
            <a:ext cx="5826774" cy="3918405"/>
          </a:xfrm>
          <a:prstGeom prst="rect">
            <a:avLst/>
          </a:prstGeom>
        </p:spPr>
      </p:pic>
      <p:pic>
        <p:nvPicPr>
          <p:cNvPr id="11" name="Picture 10">
            <a:extLst>
              <a:ext uri="{FF2B5EF4-FFF2-40B4-BE49-F238E27FC236}">
                <a16:creationId xmlns:a16="http://schemas.microsoft.com/office/drawing/2014/main" id="{1CDD5B14-4D89-1B04-2F6E-A49CCD695F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01116" y="1391778"/>
            <a:ext cx="3494566" cy="3931390"/>
          </a:xfrm>
          <a:prstGeom prst="rect">
            <a:avLst/>
          </a:prstGeom>
        </p:spPr>
      </p:pic>
    </p:spTree>
    <p:extLst>
      <p:ext uri="{BB962C8B-B14F-4D97-AF65-F5344CB8AC3E}">
        <p14:creationId xmlns:p14="http://schemas.microsoft.com/office/powerpoint/2010/main" val="29635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dirty="0">
                <a:cs typeface="Calibri Light"/>
              </a:rPr>
              <a:t>We will talk about and demonstrate how to rescue someone</a:t>
            </a:r>
            <a:endParaRPr lang="en-AU" dirty="0"/>
          </a:p>
        </p:txBody>
      </p:sp>
      <p:pic>
        <p:nvPicPr>
          <p:cNvPr id="7" name="Picture 6">
            <a:extLst>
              <a:ext uri="{FF2B5EF4-FFF2-40B4-BE49-F238E27FC236}">
                <a16:creationId xmlns:a16="http://schemas.microsoft.com/office/drawing/2014/main" id="{1B9725E7-17CF-AE43-C130-836B7ADB8C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52415" y="1854200"/>
            <a:ext cx="7632848" cy="3759200"/>
          </a:xfrm>
          <a:prstGeom prst="rect">
            <a:avLst/>
          </a:prstGeom>
        </p:spPr>
      </p:pic>
    </p:spTree>
    <p:extLst>
      <p:ext uri="{BB962C8B-B14F-4D97-AF65-F5344CB8AC3E}">
        <p14:creationId xmlns:p14="http://schemas.microsoft.com/office/powerpoint/2010/main" val="300094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cs typeface="Calibri Light"/>
              </a:rPr>
              <a:t>We will practise rescuing each other</a:t>
            </a:r>
            <a:endParaRPr lang="en-AU" dirty="0"/>
          </a:p>
        </p:txBody>
      </p:sp>
      <p:pic>
        <p:nvPicPr>
          <p:cNvPr id="2" name="Picture 2">
            <a:extLst>
              <a:ext uri="{FF2B5EF4-FFF2-40B4-BE49-F238E27FC236}">
                <a16:creationId xmlns:a16="http://schemas.microsoft.com/office/drawing/2014/main" id="{644E23D8-B51A-9141-E82E-599511ABB5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24150" y="1362075"/>
            <a:ext cx="6572250" cy="4124328"/>
          </a:xfrm>
          <a:prstGeom prst="rect">
            <a:avLst/>
          </a:prstGeom>
        </p:spPr>
      </p:pic>
    </p:spTree>
    <p:extLst>
      <p:ext uri="{BB962C8B-B14F-4D97-AF65-F5344CB8AC3E}">
        <p14:creationId xmlns:p14="http://schemas.microsoft.com/office/powerpoint/2010/main" val="361700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cs typeface="Calibri Light"/>
              </a:rPr>
              <a:t>We will practice running, playing games and racing</a:t>
            </a:r>
            <a:endParaRPr lang="en-AU" dirty="0"/>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5" name="Picture 4" descr="A group of kids playing with a rope&#10;&#10;Description automatically generated">
            <a:extLst>
              <a:ext uri="{FF2B5EF4-FFF2-40B4-BE49-F238E27FC236}">
                <a16:creationId xmlns:a16="http://schemas.microsoft.com/office/drawing/2014/main" id="{5B82FBA6-AD58-E03F-3EAC-2D0FC8BE9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14" y="1854200"/>
            <a:ext cx="5006159" cy="3335338"/>
          </a:xfrm>
          <a:prstGeom prst="rect">
            <a:avLst/>
          </a:prstGeom>
        </p:spPr>
      </p:pic>
      <p:pic>
        <p:nvPicPr>
          <p:cNvPr id="9" name="Picture 8" descr="A child running on sand&#10;&#10;Description automatically generated">
            <a:extLst>
              <a:ext uri="{FF2B5EF4-FFF2-40B4-BE49-F238E27FC236}">
                <a16:creationId xmlns:a16="http://schemas.microsoft.com/office/drawing/2014/main" id="{826B1412-F338-5FAC-E823-7EF096DD0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129" y="1904220"/>
            <a:ext cx="4924872" cy="3285318"/>
          </a:xfrm>
          <a:prstGeom prst="rect">
            <a:avLst/>
          </a:prstGeom>
        </p:spPr>
      </p:pic>
    </p:spTree>
    <p:extLst>
      <p:ext uri="{BB962C8B-B14F-4D97-AF65-F5344CB8AC3E}">
        <p14:creationId xmlns:p14="http://schemas.microsoft.com/office/powerpoint/2010/main" val="18088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dirty="0">
                <a:cs typeface="Calibri Light"/>
              </a:rPr>
              <a:t>We will talk about ways to help us be healthy, and do some activities that keep us active</a:t>
            </a:r>
            <a:endParaRPr lang="en-AU" dirty="0"/>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6" name="Picture 5" descr="A group of people in pink shirts&#10;&#10;Description automatically generated">
            <a:extLst>
              <a:ext uri="{FF2B5EF4-FFF2-40B4-BE49-F238E27FC236}">
                <a16:creationId xmlns:a16="http://schemas.microsoft.com/office/drawing/2014/main" id="{02CF25FF-7289-583D-499F-F1B58EA3BE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583" y="1758950"/>
            <a:ext cx="5647817" cy="3340100"/>
          </a:xfrm>
          <a:prstGeom prst="rect">
            <a:avLst/>
          </a:prstGeom>
        </p:spPr>
      </p:pic>
      <p:pic>
        <p:nvPicPr>
          <p:cNvPr id="8" name="Picture 7" descr="A group of children drawing on paper&#10;&#10;Description automatically generated">
            <a:extLst>
              <a:ext uri="{FF2B5EF4-FFF2-40B4-BE49-F238E27FC236}">
                <a16:creationId xmlns:a16="http://schemas.microsoft.com/office/drawing/2014/main" id="{5585C03E-A552-9BAE-B9C6-57AE48AA3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36" y="1758950"/>
            <a:ext cx="2501391" cy="3333088"/>
          </a:xfrm>
          <a:prstGeom prst="rect">
            <a:avLst/>
          </a:prstGeom>
        </p:spPr>
      </p:pic>
    </p:spTree>
    <p:extLst>
      <p:ext uri="{BB962C8B-B14F-4D97-AF65-F5344CB8AC3E}">
        <p14:creationId xmlns:p14="http://schemas.microsoft.com/office/powerpoint/2010/main" val="11973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cs typeface="Calibri Light"/>
              </a:rPr>
              <a:t>We will talk about caring for our waterways so that everyone can enjoy them</a:t>
            </a:r>
            <a:endParaRPr lang="en-AU" dirty="0"/>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8" name="Picture 7" descr="A group of people looking at a screen&#10;&#10;Description automatically generated">
            <a:extLst>
              <a:ext uri="{FF2B5EF4-FFF2-40B4-BE49-F238E27FC236}">
                <a16:creationId xmlns:a16="http://schemas.microsoft.com/office/drawing/2014/main" id="{8EFD81C5-A624-1037-7A28-4DD2F01E4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14" y="1624108"/>
            <a:ext cx="4883150" cy="3664094"/>
          </a:xfrm>
          <a:prstGeom prst="rect">
            <a:avLst/>
          </a:prstGeom>
        </p:spPr>
      </p:pic>
      <p:pic>
        <p:nvPicPr>
          <p:cNvPr id="11" name="Picture 10" descr="A group of people sitting on the grass&#10;&#10;Description automatically generated">
            <a:extLst>
              <a:ext uri="{FF2B5EF4-FFF2-40B4-BE49-F238E27FC236}">
                <a16:creationId xmlns:a16="http://schemas.microsoft.com/office/drawing/2014/main" id="{8E68C192-751E-8BBC-71D8-E86BDB59C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24108"/>
            <a:ext cx="4883150" cy="3664094"/>
          </a:xfrm>
          <a:prstGeom prst="rect">
            <a:avLst/>
          </a:prstGeom>
        </p:spPr>
      </p:pic>
    </p:spTree>
    <p:extLst>
      <p:ext uri="{BB962C8B-B14F-4D97-AF65-F5344CB8AC3E}">
        <p14:creationId xmlns:p14="http://schemas.microsoft.com/office/powerpoint/2010/main" val="27909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cs typeface="Calibri Light"/>
              </a:rPr>
              <a:t>When the program ends, we will say goodbye</a:t>
            </a:r>
            <a:endParaRPr lang="en-AU" dirty="0"/>
          </a:p>
        </p:txBody>
      </p:sp>
      <p:pic>
        <p:nvPicPr>
          <p:cNvPr id="2" name="Picture 2">
            <a:extLst>
              <a:ext uri="{FF2B5EF4-FFF2-40B4-BE49-F238E27FC236}">
                <a16:creationId xmlns:a16="http://schemas.microsoft.com/office/drawing/2014/main" id="{58ED1463-F68A-04C8-DD8E-7BEB7E04CA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53"/>
          <a:stretch/>
        </p:blipFill>
        <p:spPr>
          <a:xfrm>
            <a:off x="1647825" y="1743075"/>
            <a:ext cx="4040546" cy="3595807"/>
          </a:xfrm>
          <a:prstGeom prst="rect">
            <a:avLst/>
          </a:prstGeom>
        </p:spPr>
      </p:pic>
      <p:pic>
        <p:nvPicPr>
          <p:cNvPr id="3" name="Picture 6">
            <a:extLst>
              <a:ext uri="{FF2B5EF4-FFF2-40B4-BE49-F238E27FC236}">
                <a16:creationId xmlns:a16="http://schemas.microsoft.com/office/drawing/2014/main" id="{961FA9C8-571D-97B4-5EEF-1CB013C4B2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24600" y="1714500"/>
            <a:ext cx="4219575" cy="3632452"/>
          </a:xfrm>
          <a:prstGeom prst="rect">
            <a:avLst/>
          </a:prstGeom>
        </p:spPr>
      </p:pic>
    </p:spTree>
    <p:extLst>
      <p:ext uri="{BB962C8B-B14F-4D97-AF65-F5344CB8AC3E}">
        <p14:creationId xmlns:p14="http://schemas.microsoft.com/office/powerpoint/2010/main" val="376011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ea typeface="+mj-lt"/>
                <a:cs typeface="+mj-lt"/>
              </a:rPr>
              <a:t>We will be coming back </a:t>
            </a:r>
            <a:r>
              <a:rPr lang="en-AU" dirty="0">
                <a:highlight>
                  <a:srgbClr val="FFFF00"/>
                </a:highlight>
                <a:ea typeface="+mj-lt"/>
                <a:cs typeface="+mj-lt"/>
              </a:rPr>
              <a:t>each morning for five days and joining our group</a:t>
            </a:r>
            <a:endParaRPr lang="en-US" dirty="0">
              <a:highlight>
                <a:srgbClr val="FFFF00"/>
              </a:highlight>
            </a:endParaRPr>
          </a:p>
        </p:txBody>
      </p:sp>
      <p:pic>
        <p:nvPicPr>
          <p:cNvPr id="2" name="Picture 4">
            <a:extLst>
              <a:ext uri="{FF2B5EF4-FFF2-40B4-BE49-F238E27FC236}">
                <a16:creationId xmlns:a16="http://schemas.microsoft.com/office/drawing/2014/main" id="{290FAF8A-C583-B421-A35E-34771F35E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1025" y="1933575"/>
            <a:ext cx="3886200" cy="2914650"/>
          </a:xfrm>
          <a:prstGeom prst="rect">
            <a:avLst/>
          </a:prstGeom>
        </p:spPr>
      </p:pic>
      <p:pic>
        <p:nvPicPr>
          <p:cNvPr id="5" name="Picture 5">
            <a:extLst>
              <a:ext uri="{FF2B5EF4-FFF2-40B4-BE49-F238E27FC236}">
                <a16:creationId xmlns:a16="http://schemas.microsoft.com/office/drawing/2014/main" id="{B7F5F1E0-5E4C-B11F-BE63-86C653C903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38675" y="1933575"/>
            <a:ext cx="2743200" cy="2914654"/>
          </a:xfrm>
          <a:prstGeom prst="rect">
            <a:avLst/>
          </a:prstGeom>
        </p:spPr>
      </p:pic>
      <p:pic>
        <p:nvPicPr>
          <p:cNvPr id="6" name="Picture 6">
            <a:extLst>
              <a:ext uri="{FF2B5EF4-FFF2-40B4-BE49-F238E27FC236}">
                <a16:creationId xmlns:a16="http://schemas.microsoft.com/office/drawing/2014/main" id="{0B3D2DC6-8C08-C9C5-601D-CD4282645FA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553325" y="1933575"/>
            <a:ext cx="4152902" cy="2914651"/>
          </a:xfrm>
          <a:prstGeom prst="rect">
            <a:avLst/>
          </a:prstGeom>
        </p:spPr>
      </p:pic>
    </p:spTree>
    <p:extLst>
      <p:ext uri="{BB962C8B-B14F-4D97-AF65-F5344CB8AC3E}">
        <p14:creationId xmlns:p14="http://schemas.microsoft.com/office/powerpoint/2010/main" val="149208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dirty="0">
                <a:ea typeface="+mj-lt"/>
                <a:cs typeface="+mj-lt"/>
              </a:rPr>
              <a:t>Some activities we will do two or three days, some activities we will do only one day.</a:t>
            </a:r>
            <a:endParaRPr lang="en-US" dirty="0">
              <a:highlight>
                <a:srgbClr val="FFFF00"/>
              </a:highlight>
            </a:endParaRPr>
          </a:p>
        </p:txBody>
      </p:sp>
      <p:pic>
        <p:nvPicPr>
          <p:cNvPr id="2" name="Picture 4">
            <a:extLst>
              <a:ext uri="{FF2B5EF4-FFF2-40B4-BE49-F238E27FC236}">
                <a16:creationId xmlns:a16="http://schemas.microsoft.com/office/drawing/2014/main" id="{290FAF8A-C583-B421-A35E-34771F35E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8300" y="1956728"/>
            <a:ext cx="4339979" cy="2891497"/>
          </a:xfrm>
          <a:prstGeom prst="rect">
            <a:avLst/>
          </a:prstGeom>
        </p:spPr>
      </p:pic>
      <p:pic>
        <p:nvPicPr>
          <p:cNvPr id="5" name="Picture 5">
            <a:extLst>
              <a:ext uri="{FF2B5EF4-FFF2-40B4-BE49-F238E27FC236}">
                <a16:creationId xmlns:a16="http://schemas.microsoft.com/office/drawing/2014/main" id="{B7F5F1E0-5E4C-B11F-BE63-86C653C903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4935535" y="2019301"/>
            <a:ext cx="2914654" cy="2743200"/>
          </a:xfrm>
          <a:prstGeom prst="rect">
            <a:avLst/>
          </a:prstGeom>
        </p:spPr>
      </p:pic>
      <p:pic>
        <p:nvPicPr>
          <p:cNvPr id="6" name="Picture 6">
            <a:extLst>
              <a:ext uri="{FF2B5EF4-FFF2-40B4-BE49-F238E27FC236}">
                <a16:creationId xmlns:a16="http://schemas.microsoft.com/office/drawing/2014/main" id="{0B3D2DC6-8C08-C9C5-601D-CD4282645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40699" y="1933575"/>
            <a:ext cx="3565527" cy="2914651"/>
          </a:xfrm>
          <a:prstGeom prst="rect">
            <a:avLst/>
          </a:prstGeom>
        </p:spPr>
      </p:pic>
    </p:spTree>
    <p:extLst>
      <p:ext uri="{BB962C8B-B14F-4D97-AF65-F5344CB8AC3E}">
        <p14:creationId xmlns:p14="http://schemas.microsoft.com/office/powerpoint/2010/main" val="31343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normAutofit/>
          </a:bodyPr>
          <a:lstStyle/>
          <a:p>
            <a:r>
              <a:rPr lang="en-AU" dirty="0">
                <a:cs typeface="Calibri Light"/>
              </a:rPr>
              <a:t>On the last day we receive our certificate. When the program ends, we will say goodbye. </a:t>
            </a:r>
            <a:endParaRPr lang="en-AU" dirty="0"/>
          </a:p>
        </p:txBody>
      </p:sp>
      <p:pic>
        <p:nvPicPr>
          <p:cNvPr id="2" name="Picture 2">
            <a:extLst>
              <a:ext uri="{FF2B5EF4-FFF2-40B4-BE49-F238E27FC236}">
                <a16:creationId xmlns:a16="http://schemas.microsoft.com/office/drawing/2014/main" id="{58ED1463-F68A-04C8-DD8E-7BEB7E04CA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7825" y="1743075"/>
            <a:ext cx="4040546" cy="3595807"/>
          </a:xfrm>
          <a:prstGeom prst="rect">
            <a:avLst/>
          </a:prstGeom>
        </p:spPr>
      </p:pic>
      <p:pic>
        <p:nvPicPr>
          <p:cNvPr id="3" name="Picture 6">
            <a:extLst>
              <a:ext uri="{FF2B5EF4-FFF2-40B4-BE49-F238E27FC236}">
                <a16:creationId xmlns:a16="http://schemas.microsoft.com/office/drawing/2014/main" id="{961FA9C8-571D-97B4-5EEF-1CB013C4B22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6324600" y="1706430"/>
            <a:ext cx="4219575" cy="3632452"/>
          </a:xfrm>
          <a:prstGeom prst="rect">
            <a:avLst/>
          </a:prstGeom>
        </p:spPr>
      </p:pic>
    </p:spTree>
    <p:extLst>
      <p:ext uri="{BB962C8B-B14F-4D97-AF65-F5344CB8AC3E}">
        <p14:creationId xmlns:p14="http://schemas.microsoft.com/office/powerpoint/2010/main" val="98666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CC53-9A36-6CC1-4301-A010FF90BC25}"/>
              </a:ext>
            </a:extLst>
          </p:cNvPr>
          <p:cNvSpPr>
            <a:spLocks noGrp="1"/>
          </p:cNvSpPr>
          <p:nvPr>
            <p:ph type="title"/>
          </p:nvPr>
        </p:nvSpPr>
        <p:spPr>
          <a:xfrm>
            <a:off x="625312" y="404195"/>
            <a:ext cx="11070468" cy="1673220"/>
          </a:xfrm>
        </p:spPr>
        <p:txBody>
          <a:bodyPr/>
          <a:lstStyle/>
          <a:p>
            <a:r>
              <a:rPr lang="en-US" sz="4350" dirty="0">
                <a:ea typeface="+mj-lt"/>
                <a:cs typeface="+mj-lt"/>
              </a:rPr>
              <a:t>Social story: What happens at a Lifesaving Education Program – Bush Nippers</a:t>
            </a:r>
          </a:p>
        </p:txBody>
      </p:sp>
      <p:sp>
        <p:nvSpPr>
          <p:cNvPr id="9" name="Text Placeholder 8">
            <a:extLst>
              <a:ext uri="{FF2B5EF4-FFF2-40B4-BE49-F238E27FC236}">
                <a16:creationId xmlns:a16="http://schemas.microsoft.com/office/drawing/2014/main" id="{46B297B7-34A1-AB7A-DB07-6E482B5F6200}"/>
              </a:ext>
            </a:extLst>
          </p:cNvPr>
          <p:cNvSpPr>
            <a:spLocks noGrp="1"/>
          </p:cNvSpPr>
          <p:nvPr>
            <p:ph type="body" idx="1"/>
          </p:nvPr>
        </p:nvSpPr>
        <p:spPr>
          <a:xfrm>
            <a:off x="2558999" y="6026886"/>
            <a:ext cx="2758956" cy="537441"/>
          </a:xfrm>
        </p:spPr>
        <p:txBody>
          <a:bodyPr/>
          <a:lstStyle/>
          <a:p>
            <a:r>
              <a:rPr lang="en-US" sz="1950" dirty="0">
                <a:solidFill>
                  <a:srgbClr val="002060"/>
                </a:solidFill>
              </a:rPr>
              <a:t>Lifesaving Education Programs</a:t>
            </a:r>
            <a:endParaRPr lang="en-AU" sz="1950" dirty="0">
              <a:solidFill>
                <a:srgbClr val="002060"/>
              </a:solidFill>
              <a:cs typeface="Calibri"/>
            </a:endParaRPr>
          </a:p>
        </p:txBody>
      </p:sp>
    </p:spTree>
    <p:extLst>
      <p:ext uri="{BB962C8B-B14F-4D97-AF65-F5344CB8AC3E}">
        <p14:creationId xmlns:p14="http://schemas.microsoft.com/office/powerpoint/2010/main" val="415117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of happy boy in a wheel chair at the beach">
            <a:extLst>
              <a:ext uri="{FF2B5EF4-FFF2-40B4-BE49-F238E27FC236}">
                <a16:creationId xmlns:a16="http://schemas.microsoft.com/office/drawing/2014/main" id="{7CFB7ED0-D1D7-7D8F-8197-3DF146ABEA5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rot="5400000">
            <a:off x="1131888" y="649288"/>
            <a:ext cx="3128962" cy="3148012"/>
          </a:xfrm>
        </p:spPr>
      </p:pic>
      <p:sp>
        <p:nvSpPr>
          <p:cNvPr id="3" name="TextBox 2">
            <a:extLst>
              <a:ext uri="{FF2B5EF4-FFF2-40B4-BE49-F238E27FC236}">
                <a16:creationId xmlns:a16="http://schemas.microsoft.com/office/drawing/2014/main" id="{8259123A-3343-D60E-10E6-AC82EA5CE756}"/>
              </a:ext>
            </a:extLst>
          </p:cNvPr>
          <p:cNvSpPr txBox="1"/>
          <p:nvPr/>
        </p:nvSpPr>
        <p:spPr>
          <a:xfrm>
            <a:off x="6091625" y="746753"/>
            <a:ext cx="5196415" cy="3046988"/>
          </a:xfrm>
          <a:prstGeom prst="rect">
            <a:avLst/>
          </a:prstGeom>
          <a:noFill/>
        </p:spPr>
        <p:txBody>
          <a:bodyPr wrap="square" lIns="91440" tIns="45720" rIns="91440" bIns="45720" rtlCol="0" anchor="t">
            <a:spAutoFit/>
          </a:bodyPr>
          <a:lstStyle/>
          <a:p>
            <a:r>
              <a:rPr lang="en-US" sz="3200" dirty="0">
                <a:solidFill>
                  <a:schemeClr val="bg1"/>
                </a:solidFill>
                <a:cs typeface="Calibri"/>
              </a:rPr>
              <a:t>Read this social story before and after participating in the program.</a:t>
            </a:r>
          </a:p>
          <a:p>
            <a:endParaRPr lang="en-US" sz="3200" dirty="0">
              <a:solidFill>
                <a:schemeClr val="bg1"/>
              </a:solidFill>
              <a:cs typeface="Calibri"/>
            </a:endParaRPr>
          </a:p>
          <a:p>
            <a:r>
              <a:rPr lang="en-US" sz="3200" dirty="0">
                <a:solidFill>
                  <a:schemeClr val="bg1"/>
                </a:solidFill>
                <a:cs typeface="Calibri"/>
              </a:rPr>
              <a:t>We hope you have lots of fun trying the different activities.</a:t>
            </a:r>
          </a:p>
        </p:txBody>
      </p:sp>
    </p:spTree>
    <p:extLst>
      <p:ext uri="{BB962C8B-B14F-4D97-AF65-F5344CB8AC3E}">
        <p14:creationId xmlns:p14="http://schemas.microsoft.com/office/powerpoint/2010/main" val="40936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7FA0CAA-1AA9-6E82-1EBE-5B78FC286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83" y="533370"/>
            <a:ext cx="5074616" cy="3613348"/>
          </a:xfrm>
          <a:prstGeom prst="rect">
            <a:avLst/>
          </a:prstGeom>
        </p:spPr>
      </p:pic>
      <p:sp>
        <p:nvSpPr>
          <p:cNvPr id="9" name="TextBox 8">
            <a:extLst>
              <a:ext uri="{FF2B5EF4-FFF2-40B4-BE49-F238E27FC236}">
                <a16:creationId xmlns:a16="http://schemas.microsoft.com/office/drawing/2014/main" id="{9EDAF783-D46C-1AAF-B6DA-BB7184270C8E}"/>
              </a:ext>
            </a:extLst>
          </p:cNvPr>
          <p:cNvSpPr txBox="1"/>
          <p:nvPr/>
        </p:nvSpPr>
        <p:spPr>
          <a:xfrm>
            <a:off x="6095188" y="573371"/>
            <a:ext cx="5548313" cy="35394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200" dirty="0">
                <a:solidFill>
                  <a:schemeClr val="bg1"/>
                </a:solidFill>
                <a:latin typeface="Calibri"/>
                <a:cs typeface="Calibri Light"/>
              </a:rPr>
              <a:t>Life Saving Victoria acknowledges the Traditional Owners of the land and water where we meet.</a:t>
            </a:r>
            <a:endParaRPr lang="en-US" dirty="0">
              <a:cs typeface="Calibri" panose="020F0502020204030204"/>
            </a:endParaRPr>
          </a:p>
          <a:p>
            <a:endParaRPr lang="en-US" sz="3200" dirty="0">
              <a:solidFill>
                <a:schemeClr val="bg1"/>
              </a:solidFill>
              <a:latin typeface="Calibri"/>
              <a:cs typeface="Calibri"/>
            </a:endParaRPr>
          </a:p>
          <a:p>
            <a:r>
              <a:rPr lang="en-US" sz="3200" dirty="0">
                <a:solidFill>
                  <a:schemeClr val="bg1"/>
                </a:solidFill>
                <a:latin typeface="Calibri"/>
                <a:cs typeface="Calibri Light"/>
              </a:rPr>
              <a:t>We pay our respects to Elders past, present and emerging. </a:t>
            </a:r>
          </a:p>
        </p:txBody>
      </p:sp>
    </p:spTree>
    <p:extLst>
      <p:ext uri="{BB962C8B-B14F-4D97-AF65-F5344CB8AC3E}">
        <p14:creationId xmlns:p14="http://schemas.microsoft.com/office/powerpoint/2010/main" val="171805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DAF783-D46C-1AAF-B6DA-BB7184270C8E}"/>
              </a:ext>
            </a:extLst>
          </p:cNvPr>
          <p:cNvSpPr txBox="1"/>
          <p:nvPr/>
        </p:nvSpPr>
        <p:spPr>
          <a:xfrm>
            <a:off x="6095188" y="327150"/>
            <a:ext cx="5548313" cy="403187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200" dirty="0">
                <a:solidFill>
                  <a:schemeClr val="bg1"/>
                </a:solidFill>
                <a:highlight>
                  <a:srgbClr val="FFFF00"/>
                </a:highlight>
                <a:latin typeface="Calibri"/>
                <a:cs typeface="Calibri Light"/>
              </a:rPr>
              <a:t>XXXX</a:t>
            </a:r>
          </a:p>
          <a:p>
            <a:r>
              <a:rPr lang="en-US" sz="3200" dirty="0">
                <a:solidFill>
                  <a:schemeClr val="bg1"/>
                </a:solidFill>
                <a:latin typeface="Calibri"/>
                <a:cs typeface="Calibri Light"/>
              </a:rPr>
              <a:t>acknowledges the Traditional Owners of the land and water where we deliver the Lifesaving education programs, the </a:t>
            </a:r>
            <a:r>
              <a:rPr lang="en-US" sz="3200" dirty="0">
                <a:solidFill>
                  <a:schemeClr val="bg1"/>
                </a:solidFill>
                <a:highlight>
                  <a:srgbClr val="FFFF00"/>
                </a:highlight>
                <a:latin typeface="Calibri"/>
                <a:cs typeface="Calibri Light"/>
              </a:rPr>
              <a:t>XXXX</a:t>
            </a:r>
            <a:r>
              <a:rPr lang="en-US" sz="3200" dirty="0">
                <a:solidFill>
                  <a:schemeClr val="bg1"/>
                </a:solidFill>
                <a:latin typeface="Calibri"/>
                <a:cs typeface="Calibri Light"/>
              </a:rPr>
              <a:t>.</a:t>
            </a:r>
            <a:endParaRPr lang="en-US" dirty="0">
              <a:cs typeface="Calibri" panose="020F0502020204030204"/>
            </a:endParaRPr>
          </a:p>
          <a:p>
            <a:endParaRPr lang="en-US" sz="3200" dirty="0">
              <a:solidFill>
                <a:schemeClr val="bg1"/>
              </a:solidFill>
              <a:latin typeface="Calibri"/>
              <a:cs typeface="Calibri"/>
            </a:endParaRPr>
          </a:p>
          <a:p>
            <a:r>
              <a:rPr lang="en-US" sz="3200" dirty="0">
                <a:solidFill>
                  <a:schemeClr val="bg1"/>
                </a:solidFill>
                <a:latin typeface="Calibri"/>
                <a:cs typeface="Calibri Light"/>
              </a:rPr>
              <a:t>We pay our respects to Elders past, present and emerging. </a:t>
            </a:r>
          </a:p>
        </p:txBody>
      </p:sp>
    </p:spTree>
    <p:extLst>
      <p:ext uri="{BB962C8B-B14F-4D97-AF65-F5344CB8AC3E}">
        <p14:creationId xmlns:p14="http://schemas.microsoft.com/office/powerpoint/2010/main" val="124789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cs typeface="Calibri Light"/>
              </a:rPr>
              <a:t>At the </a:t>
            </a:r>
            <a:r>
              <a:rPr lang="en-US">
                <a:highlight>
                  <a:srgbClr val="FFFF00"/>
                </a:highlight>
                <a:cs typeface="Calibri Light"/>
              </a:rPr>
              <a:t>river/lake/pool/beach</a:t>
            </a:r>
            <a:r>
              <a:rPr lang="en-US">
                <a:cs typeface="Calibri Light"/>
              </a:rPr>
              <a:t>, we might experience:</a:t>
            </a:r>
          </a:p>
        </p:txBody>
      </p:sp>
      <p:pic>
        <p:nvPicPr>
          <p:cNvPr id="8" name="Picture 7" descr="A blue bucket with a shovel in the sand&#10;&#10;Description automatically generated">
            <a:extLst>
              <a:ext uri="{FF2B5EF4-FFF2-40B4-BE49-F238E27FC236}">
                <a16:creationId xmlns:a16="http://schemas.microsoft.com/office/drawing/2014/main" id="{FB77EFEA-5633-7A69-5D50-CA47FBA82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81" y="1683689"/>
            <a:ext cx="1751568" cy="3744000"/>
          </a:xfrm>
          <a:prstGeom prst="rect">
            <a:avLst/>
          </a:prstGeom>
        </p:spPr>
      </p:pic>
      <p:pic>
        <p:nvPicPr>
          <p:cNvPr id="10" name="Picture 9" descr="A close-up of shells on the sand&#10;&#10;Description automatically generated">
            <a:extLst>
              <a:ext uri="{FF2B5EF4-FFF2-40B4-BE49-F238E27FC236}">
                <a16:creationId xmlns:a16="http://schemas.microsoft.com/office/drawing/2014/main" id="{5E1CE68F-6FE8-1D16-BE86-95CFA355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221" y="1737689"/>
            <a:ext cx="1772888" cy="3744000"/>
          </a:xfrm>
          <a:prstGeom prst="rect">
            <a:avLst/>
          </a:prstGeom>
        </p:spPr>
      </p:pic>
      <p:pic>
        <p:nvPicPr>
          <p:cNvPr id="15" name="Picture 14" descr="A close-up of waves on a beach&#10;&#10;Description automatically generated">
            <a:extLst>
              <a:ext uri="{FF2B5EF4-FFF2-40B4-BE49-F238E27FC236}">
                <a16:creationId xmlns:a16="http://schemas.microsoft.com/office/drawing/2014/main" id="{20B63D88-6826-8636-7D6C-AE1B3106B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309" y="1683689"/>
            <a:ext cx="1860560" cy="3744000"/>
          </a:xfrm>
          <a:prstGeom prst="rect">
            <a:avLst/>
          </a:prstGeom>
        </p:spPr>
      </p:pic>
      <p:pic>
        <p:nvPicPr>
          <p:cNvPr id="19" name="Picture 18" descr="A wave crashing on the shore&#10;&#10;Description automatically generated">
            <a:extLst>
              <a:ext uri="{FF2B5EF4-FFF2-40B4-BE49-F238E27FC236}">
                <a16:creationId xmlns:a16="http://schemas.microsoft.com/office/drawing/2014/main" id="{F4A0D522-4938-98DA-07C4-00846BAF4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4069" y="1737689"/>
            <a:ext cx="1646008" cy="3744000"/>
          </a:xfrm>
          <a:prstGeom prst="rect">
            <a:avLst/>
          </a:prstGeom>
        </p:spPr>
      </p:pic>
      <p:pic>
        <p:nvPicPr>
          <p:cNvPr id="26" name="Picture 25" descr="A water splashing in the air&#10;&#10;Description automatically generated">
            <a:extLst>
              <a:ext uri="{FF2B5EF4-FFF2-40B4-BE49-F238E27FC236}">
                <a16:creationId xmlns:a16="http://schemas.microsoft.com/office/drawing/2014/main" id="{13DEDB0C-40E7-F171-57F8-B2D461BD5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5179" y="1683689"/>
            <a:ext cx="1591200" cy="3744000"/>
          </a:xfrm>
          <a:prstGeom prst="rect">
            <a:avLst/>
          </a:prstGeom>
        </p:spPr>
      </p:pic>
      <p:pic>
        <p:nvPicPr>
          <p:cNvPr id="28" name="Picture 27" descr="A hand holding a seaweed&#10;&#10;Description automatically generated">
            <a:extLst>
              <a:ext uri="{FF2B5EF4-FFF2-40B4-BE49-F238E27FC236}">
                <a16:creationId xmlns:a16="http://schemas.microsoft.com/office/drawing/2014/main" id="{CD0303CE-4292-A378-5AF1-9E3E5E5AE7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1037" y="1683689"/>
            <a:ext cx="1433120" cy="3744000"/>
          </a:xfrm>
          <a:prstGeom prst="rect">
            <a:avLst/>
          </a:prstGeom>
        </p:spPr>
      </p:pic>
      <p:pic>
        <p:nvPicPr>
          <p:cNvPr id="32" name="Picture 31" descr="A hand holding a seaweed&#10;&#10;Description automatically generated">
            <a:extLst>
              <a:ext uri="{FF2B5EF4-FFF2-40B4-BE49-F238E27FC236}">
                <a16:creationId xmlns:a16="http://schemas.microsoft.com/office/drawing/2014/main" id="{D795315C-CB89-33AE-16D2-6FB7108196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88106" y="71819"/>
            <a:ext cx="1466599" cy="3744000"/>
          </a:xfrm>
          <a:prstGeom prst="rect">
            <a:avLst/>
          </a:prstGeom>
        </p:spPr>
      </p:pic>
      <p:pic>
        <p:nvPicPr>
          <p:cNvPr id="33" name="Picture 32" descr="A hand holding a seaweed&#10;&#10;Description automatically generated">
            <a:extLst>
              <a:ext uri="{FF2B5EF4-FFF2-40B4-BE49-F238E27FC236}">
                <a16:creationId xmlns:a16="http://schemas.microsoft.com/office/drawing/2014/main" id="{A0E73C7A-DA5A-62D2-E29F-B9470DEA8D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4675" y="1683689"/>
            <a:ext cx="1385392" cy="3744000"/>
          </a:xfrm>
          <a:prstGeom prst="rect">
            <a:avLst/>
          </a:prstGeom>
        </p:spPr>
      </p:pic>
      <p:pic>
        <p:nvPicPr>
          <p:cNvPr id="37" name="Picture 36" descr="A hand holding a seaweed&#10;&#10;Description automatically generated">
            <a:extLst>
              <a:ext uri="{FF2B5EF4-FFF2-40B4-BE49-F238E27FC236}">
                <a16:creationId xmlns:a16="http://schemas.microsoft.com/office/drawing/2014/main" id="{07FC9EB4-B93E-3D63-25A5-EAAB3D15E0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5284" y="4138249"/>
            <a:ext cx="1455347" cy="3744000"/>
          </a:xfrm>
          <a:prstGeom prst="rect">
            <a:avLst/>
          </a:prstGeom>
        </p:spPr>
      </p:pic>
      <p:pic>
        <p:nvPicPr>
          <p:cNvPr id="40" name="Picture 39" descr="A tree with green leaves&#10;&#10;Description automatically generated">
            <a:extLst>
              <a:ext uri="{FF2B5EF4-FFF2-40B4-BE49-F238E27FC236}">
                <a16:creationId xmlns:a16="http://schemas.microsoft.com/office/drawing/2014/main" id="{A3F17B68-AE56-EAEC-9685-7A6001FFB3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17718" y="114805"/>
            <a:ext cx="1775381" cy="3744000"/>
          </a:xfrm>
          <a:prstGeom prst="rect">
            <a:avLst/>
          </a:prstGeom>
        </p:spPr>
      </p:pic>
      <p:pic>
        <p:nvPicPr>
          <p:cNvPr id="42" name="Picture 41" descr="A close-up of a pile of sticks&#10;&#10;Description automatically generated">
            <a:extLst>
              <a:ext uri="{FF2B5EF4-FFF2-40B4-BE49-F238E27FC236}">
                <a16:creationId xmlns:a16="http://schemas.microsoft.com/office/drawing/2014/main" id="{C41C98CF-15B9-F571-96DB-B80B81DDA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39051" y="114804"/>
            <a:ext cx="1818514" cy="3744000"/>
          </a:xfrm>
          <a:prstGeom prst="rect">
            <a:avLst/>
          </a:prstGeom>
        </p:spPr>
      </p:pic>
      <p:pic>
        <p:nvPicPr>
          <p:cNvPr id="44" name="Picture 43" descr="A close-up of a green field&#10;&#10;Description automatically generated">
            <a:extLst>
              <a:ext uri="{FF2B5EF4-FFF2-40B4-BE49-F238E27FC236}">
                <a16:creationId xmlns:a16="http://schemas.microsoft.com/office/drawing/2014/main" id="{C4286B95-356F-9B08-E553-E0114EE1BB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93099" y="4138249"/>
            <a:ext cx="1738700" cy="3744000"/>
          </a:xfrm>
          <a:prstGeom prst="rect">
            <a:avLst/>
          </a:prstGeom>
        </p:spPr>
      </p:pic>
    </p:spTree>
    <p:extLst>
      <p:ext uri="{BB962C8B-B14F-4D97-AF65-F5344CB8AC3E}">
        <p14:creationId xmlns:p14="http://schemas.microsoft.com/office/powerpoint/2010/main" val="1502332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cs typeface="Calibri Light"/>
              </a:rPr>
              <a:t>At the </a:t>
            </a:r>
            <a:r>
              <a:rPr lang="en-US">
                <a:highlight>
                  <a:srgbClr val="FFFF00"/>
                </a:highlight>
                <a:cs typeface="Calibri Light"/>
              </a:rPr>
              <a:t>river/lake/pool/beach</a:t>
            </a:r>
            <a:r>
              <a:rPr lang="en-US">
                <a:cs typeface="Calibri Light"/>
              </a:rPr>
              <a:t>, we might experience:</a:t>
            </a:r>
          </a:p>
        </p:txBody>
      </p:sp>
      <p:pic>
        <p:nvPicPr>
          <p:cNvPr id="5" name="Picture 4" descr="A bright sun in the sky&#10;&#10;Description automatically generated">
            <a:extLst>
              <a:ext uri="{FF2B5EF4-FFF2-40B4-BE49-F238E27FC236}">
                <a16:creationId xmlns:a16="http://schemas.microsoft.com/office/drawing/2014/main" id="{5032CE18-6749-E454-767A-DAA28EAD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85" y="1758062"/>
            <a:ext cx="1587262" cy="3744000"/>
          </a:xfrm>
          <a:prstGeom prst="rect">
            <a:avLst/>
          </a:prstGeom>
        </p:spPr>
      </p:pic>
      <p:pic>
        <p:nvPicPr>
          <p:cNvPr id="10" name="Picture 9" descr="A person on a boat&#10;&#10;Description automatically generated">
            <a:extLst>
              <a:ext uri="{FF2B5EF4-FFF2-40B4-BE49-F238E27FC236}">
                <a16:creationId xmlns:a16="http://schemas.microsoft.com/office/drawing/2014/main" id="{FD83C7BC-8157-A2BC-B872-16A631BC2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334" y="1722062"/>
            <a:ext cx="1924785" cy="3780000"/>
          </a:xfrm>
          <a:prstGeom prst="rect">
            <a:avLst/>
          </a:prstGeom>
        </p:spPr>
      </p:pic>
      <p:pic>
        <p:nvPicPr>
          <p:cNvPr id="15" name="Picture 14" descr="A screenshot of a phone&#10;&#10;Description automatically generated">
            <a:extLst>
              <a:ext uri="{FF2B5EF4-FFF2-40B4-BE49-F238E27FC236}">
                <a16:creationId xmlns:a16="http://schemas.microsoft.com/office/drawing/2014/main" id="{42D096CC-94C3-1A68-82C2-DF544E436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495" y="1762608"/>
            <a:ext cx="1690839" cy="3744000"/>
          </a:xfrm>
          <a:prstGeom prst="rect">
            <a:avLst/>
          </a:prstGeom>
        </p:spPr>
      </p:pic>
      <p:pic>
        <p:nvPicPr>
          <p:cNvPr id="18" name="Picture 17" descr="A whistle with a black strap&#10;&#10;Description automatically generated">
            <a:extLst>
              <a:ext uri="{FF2B5EF4-FFF2-40B4-BE49-F238E27FC236}">
                <a16:creationId xmlns:a16="http://schemas.microsoft.com/office/drawing/2014/main" id="{840C02C4-32B2-59E5-DB0D-82AF6EA8E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426" y="1877842"/>
            <a:ext cx="1743301" cy="3744000"/>
          </a:xfrm>
          <a:prstGeom prst="rect">
            <a:avLst/>
          </a:prstGeom>
        </p:spPr>
      </p:pic>
      <p:pic>
        <p:nvPicPr>
          <p:cNvPr id="22" name="Picture 21" descr="A group of fish swimming in the water&#10;&#10;Description automatically generated">
            <a:extLst>
              <a:ext uri="{FF2B5EF4-FFF2-40B4-BE49-F238E27FC236}">
                <a16:creationId xmlns:a16="http://schemas.microsoft.com/office/drawing/2014/main" id="{F50D5E2C-B3E4-EE4D-5DD6-0F352D31A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9563" y="1841842"/>
            <a:ext cx="1978872" cy="3780000"/>
          </a:xfrm>
          <a:prstGeom prst="rect">
            <a:avLst/>
          </a:prstGeom>
        </p:spPr>
      </p:pic>
      <p:pic>
        <p:nvPicPr>
          <p:cNvPr id="24" name="Picture 23" descr="A screenshot of a beach&#10;&#10;Description automatically generated">
            <a:extLst>
              <a:ext uri="{FF2B5EF4-FFF2-40B4-BE49-F238E27FC236}">
                <a16:creationId xmlns:a16="http://schemas.microsoft.com/office/drawing/2014/main" id="{905686F9-4C22-7D58-A714-730A987353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548" y="1758062"/>
            <a:ext cx="1637247" cy="3744000"/>
          </a:xfrm>
          <a:prstGeom prst="rect">
            <a:avLst/>
          </a:prstGeom>
        </p:spPr>
      </p:pic>
      <p:pic>
        <p:nvPicPr>
          <p:cNvPr id="35" name="Picture 34" descr="A river flowing through trees&#10;&#10;Description automatically generated">
            <a:extLst>
              <a:ext uri="{FF2B5EF4-FFF2-40B4-BE49-F238E27FC236}">
                <a16:creationId xmlns:a16="http://schemas.microsoft.com/office/drawing/2014/main" id="{49361460-F64F-C218-D1E1-46D7E01F7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4946" y="-481877"/>
            <a:ext cx="1563949" cy="3744000"/>
          </a:xfrm>
          <a:prstGeom prst="rect">
            <a:avLst/>
          </a:prstGeom>
        </p:spPr>
      </p:pic>
      <p:pic>
        <p:nvPicPr>
          <p:cNvPr id="26" name="Picture 25" descr="A duck on the sand&#10;&#10;Description automatically generated">
            <a:extLst>
              <a:ext uri="{FF2B5EF4-FFF2-40B4-BE49-F238E27FC236}">
                <a16:creationId xmlns:a16="http://schemas.microsoft.com/office/drawing/2014/main" id="{DF7657D2-096B-5FD9-4C36-F3D4A2072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1671" y="3731842"/>
            <a:ext cx="2441189" cy="3744000"/>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D78BAE26-AECE-B620-EF32-C075CA52FD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73820" y="-482257"/>
            <a:ext cx="2500105" cy="3744000"/>
          </a:xfrm>
          <a:prstGeom prst="rect">
            <a:avLst/>
          </a:prstGeom>
        </p:spPr>
      </p:pic>
    </p:spTree>
    <p:extLst>
      <p:ext uri="{BB962C8B-B14F-4D97-AF65-F5344CB8AC3E}">
        <p14:creationId xmlns:p14="http://schemas.microsoft.com/office/powerpoint/2010/main" val="1459528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t>We arrive at the </a:t>
            </a:r>
            <a:r>
              <a:rPr lang="en-US">
                <a:highlight>
                  <a:srgbClr val="FFFF00"/>
                </a:highlight>
                <a:cs typeface="Calibri Light"/>
              </a:rPr>
              <a:t>river/lake/pool/beach</a:t>
            </a:r>
            <a:endParaRPr lang="en-AU"/>
          </a:p>
        </p:txBody>
      </p:sp>
      <p:pic>
        <p:nvPicPr>
          <p:cNvPr id="7" name="Picture 6" descr="A picture containing ground, outdoor, sky, beach&#10;&#10;Description automatically generated">
            <a:extLst>
              <a:ext uri="{FF2B5EF4-FFF2-40B4-BE49-F238E27FC236}">
                <a16:creationId xmlns:a16="http://schemas.microsoft.com/office/drawing/2014/main" id="{6C4F70CE-077D-3024-9888-174F0EC81C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8276" y="1299753"/>
            <a:ext cx="4907253" cy="3592832"/>
          </a:xfrm>
          <a:prstGeom prst="rect">
            <a:avLst/>
          </a:prstGeom>
        </p:spPr>
      </p:pic>
      <p:pic>
        <p:nvPicPr>
          <p:cNvPr id="13" name="Picture 12" descr="A picture containing sky, outdoor, shore, nature&#10;&#10;Description automatically generated">
            <a:extLst>
              <a:ext uri="{FF2B5EF4-FFF2-40B4-BE49-F238E27FC236}">
                <a16:creationId xmlns:a16="http://schemas.microsoft.com/office/drawing/2014/main" id="{44AE4CE0-E6E9-02E1-BFA5-1672AE84C5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6502" y="1299753"/>
            <a:ext cx="6108433" cy="3587638"/>
          </a:xfrm>
          <a:prstGeom prst="rect">
            <a:avLst/>
          </a:prstGeom>
        </p:spPr>
      </p:pic>
      <p:pic>
        <p:nvPicPr>
          <p:cNvPr id="5" name="Picture 4">
            <a:extLst>
              <a:ext uri="{FF2B5EF4-FFF2-40B4-BE49-F238E27FC236}">
                <a16:creationId xmlns:a16="http://schemas.microsoft.com/office/drawing/2014/main" id="{4F153F18-C7EB-3944-C4EC-464300F819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300439" y="0"/>
            <a:ext cx="6108433" cy="3587638"/>
          </a:xfrm>
          <a:prstGeom prst="rect">
            <a:avLst/>
          </a:prstGeom>
        </p:spPr>
      </p:pic>
      <p:pic>
        <p:nvPicPr>
          <p:cNvPr id="6" name="Picture 5">
            <a:extLst>
              <a:ext uri="{FF2B5EF4-FFF2-40B4-BE49-F238E27FC236}">
                <a16:creationId xmlns:a16="http://schemas.microsoft.com/office/drawing/2014/main" id="{31FAEB62-2605-DAE0-770B-215EACC3720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300439" y="3765695"/>
            <a:ext cx="4907253" cy="3592832"/>
          </a:xfrm>
          <a:prstGeom prst="rect">
            <a:avLst/>
          </a:prstGeom>
        </p:spPr>
      </p:pic>
    </p:spTree>
    <p:extLst>
      <p:ext uri="{BB962C8B-B14F-4D97-AF65-F5344CB8AC3E}">
        <p14:creationId xmlns:p14="http://schemas.microsoft.com/office/powerpoint/2010/main" val="857025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41a2a7-9d6a-48a7-add9-6a9495036c27">
      <Terms xmlns="http://schemas.microsoft.com/office/infopath/2007/PartnerControls"/>
    </lcf76f155ced4ddcb4097134ff3c332f>
    <TaxCatchAll xmlns="772a8369-2533-4c46-b22a-30ac7b10bb90" xsi:nil="true"/>
    <SharedWithUsers xmlns="772a8369-2533-4c46-b22a-30ac7b10bb90">
      <UserInfo>
        <DisplayName>SharingLinks.411c31ba-b471-4133-89e3-3975713bf0b7.OrganizationEdit.59b7e04c-af72-4126-a3a3-10cdd1d0b22b</DisplayName>
        <AccountId>305</AccountId>
        <AccountType/>
      </UserInfo>
      <UserInfo>
        <DisplayName>Penny Callaghan - (Leaver)</DisplayName>
        <AccountId>36</AccountId>
        <AccountType/>
      </UserInfo>
      <UserInfo>
        <DisplayName>SharingLinks.6b5f2421-4bbc-4f9b-8bce-e1253601d400.OrganizationEdit.e39bac84-ee61-4a4f-a4fa-f91cb8297cef</DisplayName>
        <AccountId>339</AccountId>
        <AccountType/>
      </UserInfo>
      <UserInfo>
        <DisplayName>David Potter</DisplayName>
        <AccountId>195</AccountId>
        <AccountType/>
      </UserInfo>
      <UserInfo>
        <DisplayName>SharingLinks.98b2dfe4-2d9e-4f55-84d7-efc7af72cb25.OrganizationEdit.0e3a8401-60e6-4243-b3d8-d7ccfb273cf4</DisplayName>
        <AccountId>383</AccountId>
        <AccountType/>
      </UserInfo>
      <UserInfo>
        <DisplayName>Jacqui Taylor (She/Her)</DisplayName>
        <AccountId>1100</AccountId>
        <AccountType/>
      </UserInfo>
      <UserInfo>
        <DisplayName>Jodie Walker (She/Her)</DisplayName>
        <AccountId>20</AccountId>
        <AccountType/>
      </UserInfo>
      <UserInfo>
        <DisplayName>Mark Bolitho (He/Him)</DisplayName>
        <AccountId>1375</AccountId>
        <AccountType/>
      </UserInfo>
      <UserInfo>
        <DisplayName>Eliza Hine</DisplayName>
        <AccountId>1736</AccountId>
        <AccountType/>
      </UserInfo>
    </SharedWithUsers>
    <Private xmlns="3c41a2a7-9d6a-48a7-add9-6a9495036c27">
      <UserInfo>
        <DisplayName/>
        <AccountId xsi:nil="true"/>
        <AccountType/>
      </UserInfo>
    </Private>
    <_Flow_SignoffStatus xmlns="3c41a2a7-9d6a-48a7-add9-6a9495036c27" xsi:nil="true"/>
    <Comments xmlns="3c41a2a7-9d6a-48a7-add9-6a9495036c27" xsi:nil="true"/>
    <Collaborationwith xmlns="3c41a2a7-9d6a-48a7-add9-6a9495036c27">
      <UserInfo>
        <DisplayName/>
        <AccountId xsi:nil="true"/>
        <AccountType/>
      </UserInfo>
    </Collaborationwith>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E6B1582AA6094D875D957AC202CC24" ma:contentTypeVersion="31" ma:contentTypeDescription="Create a new document." ma:contentTypeScope="" ma:versionID="96156955b1f2b1787c26cc89bb29c845">
  <xsd:schema xmlns:xsd="http://www.w3.org/2001/XMLSchema" xmlns:xs="http://www.w3.org/2001/XMLSchema" xmlns:p="http://schemas.microsoft.com/office/2006/metadata/properties" xmlns:ns2="3c41a2a7-9d6a-48a7-add9-6a9495036c27" xmlns:ns3="772a8369-2533-4c46-b22a-30ac7b10bb90" targetNamespace="http://schemas.microsoft.com/office/2006/metadata/properties" ma:root="true" ma:fieldsID="422953b6de49cf1775014c2718566f00" ns2:_="" ns3:_="">
    <xsd:import namespace="3c41a2a7-9d6a-48a7-add9-6a9495036c27"/>
    <xsd:import namespace="772a8369-2533-4c46-b22a-30ac7b10bb9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LengthInSeconds" minOccurs="0"/>
                <xsd:element ref="ns2:MediaServiceDateTaken" minOccurs="0"/>
                <xsd:element ref="ns2:MediaServiceLocation" minOccurs="0"/>
                <xsd:element ref="ns2:MediaServiceObjectDetectorVersions" minOccurs="0"/>
                <xsd:element ref="ns2:Collaborationwith" minOccurs="0"/>
                <xsd:element ref="ns2:Comments" minOccurs="0"/>
                <xsd:element ref="ns2:_Flow_SignoffStatus" minOccurs="0"/>
                <xsd:element ref="ns2:Priv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1a2a7-9d6a-48a7-add9-6a9495036c2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a39dd63-0107-412e-9f3b-6a83be5191c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Collaborationwith" ma:index="23" nillable="true" ma:displayName="Collaboration with" ma:description="This folder is managed by" ma:format="Dropdown" ma:list="UserInfo" ma:SharePointGroup="0" ma:internalName="Collaborationwith">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s" ma:index="24" nillable="true" ma:displayName="Comments" ma:format="Dropdown" ma:internalName="Comments">
      <xsd:simpleType>
        <xsd:restriction base="dms:Note">
          <xsd:maxLength value="255"/>
        </xsd:restriction>
      </xsd:simpleType>
    </xsd:element>
    <xsd:element name="_Flow_SignoffStatus" ma:index="25" nillable="true" ma:displayName="Sign-off status" ma:internalName="Sign_x002d_off_x0020_status">
      <xsd:simpleType>
        <xsd:restriction base="dms:Text"/>
      </xsd:simpleType>
    </xsd:element>
    <xsd:element name="Private" ma:index="26" nillable="true" ma:displayName="Access" ma:format="Dropdown" ma:list="UserInfo" ma:SharePointGroup="0" ma:internalName="Privat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2a8369-2533-4c46-b22a-30ac7b10bb9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803d37b-cbd8-4381-b7dd-2126e9168d69}" ma:internalName="TaxCatchAll" ma:showField="CatchAllData" ma:web="772a8369-2533-4c46-b22a-30ac7b10bb9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973909-7F98-401D-A615-094E6A48723F}">
  <ds:schemaRefs>
    <ds:schemaRef ds:uri="http://schemas.microsoft.com/sharepoint/v3/contenttype/forms"/>
  </ds:schemaRefs>
</ds:datastoreItem>
</file>

<file path=customXml/itemProps2.xml><?xml version="1.0" encoding="utf-8"?>
<ds:datastoreItem xmlns:ds="http://schemas.openxmlformats.org/officeDocument/2006/customXml" ds:itemID="{72105EDE-CAF7-4ED0-B2F7-781900D21C04}">
  <ds:schemaRefs>
    <ds:schemaRef ds:uri="http://schemas.openxmlformats.org/package/2006/metadata/core-properties"/>
    <ds:schemaRef ds:uri="http://www.w3.org/XML/1998/namespace"/>
    <ds:schemaRef ds:uri="ee1c4ba4-7075-4672-a42a-5f8196fcd659"/>
    <ds:schemaRef ds:uri="http://schemas.microsoft.com/office/infopath/2007/PartnerControls"/>
    <ds:schemaRef ds:uri="http://schemas.microsoft.com/office/2006/documentManagement/types"/>
    <ds:schemaRef ds:uri="http://purl.org/dc/terms/"/>
    <ds:schemaRef ds:uri="http://schemas.microsoft.com/office/2006/metadata/properties"/>
    <ds:schemaRef ds:uri="81b5a344-98f8-4642-bee0-642f25b3909c"/>
    <ds:schemaRef ds:uri="http://purl.org/dc/dcmitype/"/>
    <ds:schemaRef ds:uri="http://purl.org/dc/elements/1.1/"/>
  </ds:schemaRefs>
</ds:datastoreItem>
</file>

<file path=customXml/itemProps3.xml><?xml version="1.0" encoding="utf-8"?>
<ds:datastoreItem xmlns:ds="http://schemas.openxmlformats.org/officeDocument/2006/customXml" ds:itemID="{B462E18F-4606-41A5-B79F-92ABF3CAD92F}"/>
</file>

<file path=docProps/app.xml><?xml version="1.0" encoding="utf-8"?>
<Properties xmlns="http://schemas.openxmlformats.org/officeDocument/2006/extended-properties" xmlns:vt="http://schemas.openxmlformats.org/officeDocument/2006/docPropsVTypes">
  <Template>office theme</Template>
  <TotalTime>342</TotalTime>
  <Words>661</Words>
  <Application>Microsoft Office PowerPoint</Application>
  <PresentationFormat>Widescreen</PresentationFormat>
  <Paragraphs>50</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Roboto</vt:lpstr>
      <vt:lpstr>office theme</vt:lpstr>
      <vt:lpstr>Social Story – LEP Bush Nippers</vt:lpstr>
      <vt:lpstr>Social Story – LEP Bush Nippers</vt:lpstr>
      <vt:lpstr>Social story: What happens at a Lifesaving Education Program – Bush Nippers</vt:lpstr>
      <vt:lpstr>PowerPoint Presentation</vt:lpstr>
      <vt:lpstr>PowerPoint Presentation</vt:lpstr>
      <vt:lpstr>PowerPoint Presentation</vt:lpstr>
      <vt:lpstr>At the river/lake/pool/beach, we might experience:</vt:lpstr>
      <vt:lpstr>At the river/lake/pool/beach, we might experience:</vt:lpstr>
      <vt:lpstr>We arrive at the river/lake/pool/beach</vt:lpstr>
      <vt:lpstr>Don’t forget to wear your bathers and you will be given a bright rash top and nipper cap to wear in the water.</vt:lpstr>
      <vt:lpstr>Don’t forget to wear a SunSmart hat and put on sunscreen.</vt:lpstr>
      <vt:lpstr>We meet the team of instructors, and these are their uniforms</vt:lpstr>
      <vt:lpstr>If you need help, raise your hand and look for one of our instructors or your teacher</vt:lpstr>
      <vt:lpstr>We learn about the rules and safety</vt:lpstr>
      <vt:lpstr>We will play some games in smaller groups to get to know each other’s names.</vt:lpstr>
      <vt:lpstr>We will practice our swimming skills and feeling comfortable in the water.</vt:lpstr>
      <vt:lpstr>Activities will include wearing life jackets in the water</vt:lpstr>
      <vt:lpstr>We will practice what to do in an emergency</vt:lpstr>
      <vt:lpstr>We will talk about how to be safe around water</vt:lpstr>
      <vt:lpstr>Activities will include paddling on boards</vt:lpstr>
      <vt:lpstr>We will talk about and demonstrate how to rescue someone</vt:lpstr>
      <vt:lpstr>We will practise rescuing each other</vt:lpstr>
      <vt:lpstr>We will practice running, playing games and racing</vt:lpstr>
      <vt:lpstr>We will talk about ways to help us be healthy, and do some activities that keep us active</vt:lpstr>
      <vt:lpstr>We will talk about caring for our waterways so that everyone can enjoy them</vt:lpstr>
      <vt:lpstr>When the program ends, we will say goodbye</vt:lpstr>
      <vt:lpstr>We will be coming back each morning for five days and joining our group</vt:lpstr>
      <vt:lpstr>Some activities we will do two or three days, some activities we will do only one day.</vt:lpstr>
      <vt:lpstr>On the last day we receive our certificate. When the program ends, we will say goodbye.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Walker (She/Her)</dc:creator>
  <cp:lastModifiedBy>Jodie Walker (She/Her)</cp:lastModifiedBy>
  <cp:revision>827</cp:revision>
  <dcterms:created xsi:type="dcterms:W3CDTF">2022-12-12T00:25:39Z</dcterms:created>
  <dcterms:modified xsi:type="dcterms:W3CDTF">2024-08-01T02:02:24Z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0x01010028D23FB8E6EEFF42B89069AA26B3F429</vt:lpwstr>
  </property>
  <property fmtid="{D5CDD505-2E9C-101B-9397-08002B2CF9AE}" pid="3" name="MediaServiceImageTags">
    <vt:lpwstr/>
  </property>
</Properties>
</file>