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s/modernComment_1CC_4A6159A7.xml" ContentType="application/vnd.ms-powerpoint.comments+xml"/>
  <Override PartName="/ppt/comments/modernComment_1A2_88AF052F.xml" ContentType="application/vnd.ms-powerpoint.comments+xml"/>
  <Override PartName="/ppt/comments/modernComment_1C2_B04920A1.xml" ContentType="application/vnd.ms-powerpoint.comments+xml"/>
  <Override PartName="/ppt/comments/modernComment_197_B4800C72.xml" ContentType="application/vnd.ms-powerpoint.comments+xml"/>
  <Override PartName="/ppt/comments/modernComment_1CA_75C50FF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56" r:id="rId5"/>
    <p:sldId id="457" r:id="rId6"/>
    <p:sldId id="417" r:id="rId7"/>
    <p:sldId id="416" r:id="rId8"/>
    <p:sldId id="443" r:id="rId9"/>
    <p:sldId id="460" r:id="rId10"/>
    <p:sldId id="418" r:id="rId11"/>
    <p:sldId id="399" r:id="rId12"/>
    <p:sldId id="423" r:id="rId13"/>
    <p:sldId id="459" r:id="rId14"/>
    <p:sldId id="455" r:id="rId15"/>
    <p:sldId id="452" r:id="rId16"/>
    <p:sldId id="408" r:id="rId17"/>
    <p:sldId id="447" r:id="rId18"/>
    <p:sldId id="448" r:id="rId19"/>
    <p:sldId id="449" r:id="rId20"/>
    <p:sldId id="450" r:id="rId21"/>
    <p:sldId id="407" r:id="rId22"/>
    <p:sldId id="458" r:id="rId23"/>
    <p:sldId id="4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Partner" id="{FD30449C-F9FB-44D5-8BCF-0ED32F8FAC3B}">
          <p14:sldIdLst>
            <p14:sldId id="456"/>
          </p14:sldIdLst>
        </p14:section>
        <p14:section name="Instructions for School" id="{1B1E5E24-F396-4084-8A4B-FC0913A2A984}">
          <p14:sldIdLst>
            <p14:sldId id="457"/>
          </p14:sldIdLst>
        </p14:section>
        <p14:section name="Social Story Introduction" id="{11D20D9E-E911-4DC5-AA6A-F9BDF17D60BE}">
          <p14:sldIdLst>
            <p14:sldId id="417"/>
            <p14:sldId id="416"/>
            <p14:sldId id="443"/>
            <p14:sldId id="460"/>
            <p14:sldId id="418"/>
            <p14:sldId id="399"/>
          </p14:sldIdLst>
        </p14:section>
        <p14:section name="Program Activities" id="{7ED6F41A-3F8C-487B-893A-54A1A5F5C150}">
          <p14:sldIdLst>
            <p14:sldId id="423"/>
            <p14:sldId id="459"/>
            <p14:sldId id="455"/>
            <p14:sldId id="452"/>
            <p14:sldId id="408"/>
            <p14:sldId id="447"/>
            <p14:sldId id="448"/>
            <p14:sldId id="449"/>
          </p14:sldIdLst>
        </p14:section>
        <p14:section name="Optional Activities (kinder, prep and younger groups)" id="{2F52967F-CBB7-437A-8A5E-749459899B29}">
          <p14:sldIdLst>
            <p14:sldId id="450"/>
            <p14:sldId id="407"/>
            <p14:sldId id="458"/>
          </p14:sldIdLst>
        </p14:section>
        <p14:section name="Program End" id="{FF70F928-E013-4A26-A819-B1981492C730}">
          <p14:sldIdLst>
            <p14:sldId id="4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E4144D-06E5-0CA7-2177-6A39160C4730}" name="Jodie Walker" initials="JW" userId="S::jodie.walker@lsv.com.au::e08f61d0-bc1e-4b27-9a9a-ce70bc70284a" providerId="AD"/>
  <p188:author id="{774EBB6A-1572-BE47-CE9B-89A6C8ED3419}" name="Kellie Britt" initials="KB" userId="S::kellie.britt@lsv.com.au::2db3d084-edce-441f-b760-a4d7213babc8" providerId="AD"/>
  <p188:author id="{8BF8DB81-0376-B185-6DEF-004BE0874898}" name="Trudy Micallef (She/Her)" initials="T(" userId="S::trudy.micallef@lsv.com.au::aafff52c-4980-4b2e-b876-4bf324a72354" providerId="AD"/>
  <p188:author id="{A39F8FF2-DBFF-382A-4890-6D45430EACC1}" name="Michael Masseni (He/Him)" initials="M(" userId="S::michael.masseni@lsv.com.au::aad29b36-0b38-4421-ad14-e77eb0194bf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71847-E5CE-DDC6-6806-C5791AA8ACBC}" v="118" dt="2024-08-01T03:21:43.732"/>
    <p1510:client id="{E6FB3840-93C2-4546-9B1F-894FC9570AB3}" v="4" dt="2024-08-01T03:33:26.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e Walker (She/Her)" userId="S::jodie.walker@lsv.com.au::e08f61d0-bc1e-4b27-9a9a-ce70bc70284a" providerId="AD" clId="Web-{16E71847-E5CE-DDC6-6806-C5791AA8ACBC}"/>
    <pc:docChg chg="addSld delSld modSld sldOrd addSection modSection">
      <pc:chgData name="Jodie Walker (She/Her)" userId="S::jodie.walker@lsv.com.au::e08f61d0-bc1e-4b27-9a9a-ce70bc70284a" providerId="AD" clId="Web-{16E71847-E5CE-DDC6-6806-C5791AA8ACBC}" dt="2024-08-01T03:21:32.107" v="96"/>
      <pc:docMkLst>
        <pc:docMk/>
      </pc:docMkLst>
      <pc:sldChg chg="del">
        <pc:chgData name="Jodie Walker (She/Her)" userId="S::jodie.walker@lsv.com.au::e08f61d0-bc1e-4b27-9a9a-ce70bc70284a" providerId="AD" clId="Web-{16E71847-E5CE-DDC6-6806-C5791AA8ACBC}" dt="2024-08-01T03:02:17.534" v="18"/>
        <pc:sldMkLst>
          <pc:docMk/>
          <pc:sldMk cId="407028228" sldId="406"/>
        </pc:sldMkLst>
      </pc:sldChg>
      <pc:sldChg chg="modSp ord">
        <pc:chgData name="Jodie Walker (She/Her)" userId="S::jodie.walker@lsv.com.au::e08f61d0-bc1e-4b27-9a9a-ce70bc70284a" providerId="AD" clId="Web-{16E71847-E5CE-DDC6-6806-C5791AA8ACBC}" dt="2024-08-01T03:04:08.646" v="35" actId="20577"/>
        <pc:sldMkLst>
          <pc:docMk/>
          <pc:sldMk cId="3028290674" sldId="407"/>
        </pc:sldMkLst>
        <pc:spChg chg="mod">
          <ac:chgData name="Jodie Walker (She/Her)" userId="S::jodie.walker@lsv.com.au::e08f61d0-bc1e-4b27-9a9a-ce70bc70284a" providerId="AD" clId="Web-{16E71847-E5CE-DDC6-6806-C5791AA8ACBC}" dt="2024-08-01T03:04:08.646" v="35" actId="20577"/>
          <ac:spMkLst>
            <pc:docMk/>
            <pc:sldMk cId="3028290674" sldId="407"/>
            <ac:spMk id="4" creationId="{A2F8F64E-FA46-E13A-2892-DA0B3312B95F}"/>
          </ac:spMkLst>
        </pc:spChg>
      </pc:sldChg>
      <pc:sldChg chg="modSp">
        <pc:chgData name="Jodie Walker (She/Her)" userId="S::jodie.walker@lsv.com.au::e08f61d0-bc1e-4b27-9a9a-ce70bc70284a" providerId="AD" clId="Web-{16E71847-E5CE-DDC6-6806-C5791AA8ACBC}" dt="2024-08-01T03:02:59.004" v="22" actId="20577"/>
        <pc:sldMkLst>
          <pc:docMk/>
          <pc:sldMk cId="3617003093" sldId="408"/>
        </pc:sldMkLst>
        <pc:spChg chg="mod">
          <ac:chgData name="Jodie Walker (She/Her)" userId="S::jodie.walker@lsv.com.au::e08f61d0-bc1e-4b27-9a9a-ce70bc70284a" providerId="AD" clId="Web-{16E71847-E5CE-DDC6-6806-C5791AA8ACBC}" dt="2024-08-01T03:02:59.004" v="22" actId="20577"/>
          <ac:spMkLst>
            <pc:docMk/>
            <pc:sldMk cId="3617003093" sldId="408"/>
            <ac:spMk id="4" creationId="{A2F8F64E-FA46-E13A-2892-DA0B3312B95F}"/>
          </ac:spMkLst>
        </pc:spChg>
      </pc:sldChg>
      <pc:sldChg chg="ord">
        <pc:chgData name="Jodie Walker (She/Her)" userId="S::jodie.walker@lsv.com.au::e08f61d0-bc1e-4b27-9a9a-ce70bc70284a" providerId="AD" clId="Web-{16E71847-E5CE-DDC6-6806-C5791AA8ACBC}" dt="2024-08-01T01:49:30.631" v="1"/>
        <pc:sldMkLst>
          <pc:docMk/>
          <pc:sldMk cId="4151171534" sldId="417"/>
        </pc:sldMkLst>
      </pc:sldChg>
      <pc:sldChg chg="del">
        <pc:chgData name="Jodie Walker (She/Her)" userId="S::jodie.walker@lsv.com.au::e08f61d0-bc1e-4b27-9a9a-ce70bc70284a" providerId="AD" clId="Web-{16E71847-E5CE-DDC6-6806-C5791AA8ACBC}" dt="2024-08-01T03:02:10.143" v="17"/>
        <pc:sldMkLst>
          <pc:docMk/>
          <pc:sldMk cId="296355534" sldId="424"/>
        </pc:sldMkLst>
      </pc:sldChg>
      <pc:sldChg chg="del">
        <pc:chgData name="Jodie Walker (She/Her)" userId="S::jodie.walker@lsv.com.au::e08f61d0-bc1e-4b27-9a9a-ce70bc70284a" providerId="AD" clId="Web-{16E71847-E5CE-DDC6-6806-C5791AA8ACBC}" dt="2024-08-01T03:01:52.299" v="16"/>
        <pc:sldMkLst>
          <pc:docMk/>
          <pc:sldMk cId="1253536642" sldId="446"/>
        </pc:sldMkLst>
      </pc:sldChg>
      <pc:sldChg chg="modSp">
        <pc:chgData name="Jodie Walker (She/Her)" userId="S::jodie.walker@lsv.com.au::e08f61d0-bc1e-4b27-9a9a-ce70bc70284a" providerId="AD" clId="Web-{16E71847-E5CE-DDC6-6806-C5791AA8ACBC}" dt="2024-08-01T03:03:14.504" v="24" actId="20577"/>
        <pc:sldMkLst>
          <pc:docMk/>
          <pc:sldMk cId="1841919831" sldId="447"/>
        </pc:sldMkLst>
        <pc:spChg chg="mod">
          <ac:chgData name="Jodie Walker (She/Her)" userId="S::jodie.walker@lsv.com.au::e08f61d0-bc1e-4b27-9a9a-ce70bc70284a" providerId="AD" clId="Web-{16E71847-E5CE-DDC6-6806-C5791AA8ACBC}" dt="2024-08-01T03:03:14.504" v="24" actId="20577"/>
          <ac:spMkLst>
            <pc:docMk/>
            <pc:sldMk cId="1841919831" sldId="447"/>
            <ac:spMk id="4" creationId="{A2F8F64E-FA46-E13A-2892-DA0B3312B95F}"/>
          </ac:spMkLst>
        </pc:spChg>
      </pc:sldChg>
      <pc:sldChg chg="modSp">
        <pc:chgData name="Jodie Walker (She/Her)" userId="S::jodie.walker@lsv.com.au::e08f61d0-bc1e-4b27-9a9a-ce70bc70284a" providerId="AD" clId="Web-{16E71847-E5CE-DDC6-6806-C5791AA8ACBC}" dt="2024-08-01T03:08:17.777" v="67" actId="20577"/>
        <pc:sldMkLst>
          <pc:docMk/>
          <pc:sldMk cId="2957582497" sldId="450"/>
        </pc:sldMkLst>
        <pc:spChg chg="mod">
          <ac:chgData name="Jodie Walker (She/Her)" userId="S::jodie.walker@lsv.com.au::e08f61d0-bc1e-4b27-9a9a-ce70bc70284a" providerId="AD" clId="Web-{16E71847-E5CE-DDC6-6806-C5791AA8ACBC}" dt="2024-08-01T03:08:17.777" v="67" actId="20577"/>
          <ac:spMkLst>
            <pc:docMk/>
            <pc:sldMk cId="2957582497" sldId="450"/>
            <ac:spMk id="4" creationId="{A2F8F64E-FA46-E13A-2892-DA0B3312B95F}"/>
          </ac:spMkLst>
        </pc:spChg>
      </pc:sldChg>
      <pc:sldChg chg="del">
        <pc:chgData name="Jodie Walker (She/Her)" userId="S::jodie.walker@lsv.com.au::e08f61d0-bc1e-4b27-9a9a-ce70bc70284a" providerId="AD" clId="Web-{16E71847-E5CE-DDC6-6806-C5791AA8ACBC}" dt="2024-08-01T03:03:33.067" v="25"/>
        <pc:sldMkLst>
          <pc:docMk/>
          <pc:sldMk cId="2324938107" sldId="454"/>
        </pc:sldMkLst>
      </pc:sldChg>
      <pc:sldChg chg="ord">
        <pc:chgData name="Jodie Walker (She/Her)" userId="S::jodie.walker@lsv.com.au::e08f61d0-bc1e-4b27-9a9a-ce70bc70284a" providerId="AD" clId="Web-{16E71847-E5CE-DDC6-6806-C5791AA8ACBC}" dt="2024-08-01T03:11:51.563" v="77"/>
        <pc:sldMkLst>
          <pc:docMk/>
          <pc:sldMk cId="282888081" sldId="455"/>
        </pc:sldMkLst>
      </pc:sldChg>
      <pc:sldChg chg="add">
        <pc:chgData name="Jodie Walker (She/Her)" userId="S::jodie.walker@lsv.com.au::e08f61d0-bc1e-4b27-9a9a-ce70bc70284a" providerId="AD" clId="Web-{16E71847-E5CE-DDC6-6806-C5791AA8ACBC}" dt="2024-08-01T01:49:26.146" v="0"/>
        <pc:sldMkLst>
          <pc:docMk/>
          <pc:sldMk cId="612284610" sldId="456"/>
        </pc:sldMkLst>
      </pc:sldChg>
      <pc:sldChg chg="modSp add">
        <pc:chgData name="Jodie Walker (She/Her)" userId="S::jodie.walker@lsv.com.au::e08f61d0-bc1e-4b27-9a9a-ce70bc70284a" providerId="AD" clId="Web-{16E71847-E5CE-DDC6-6806-C5791AA8ACBC}" dt="2024-08-01T03:05:33.257" v="50" actId="20577"/>
        <pc:sldMkLst>
          <pc:docMk/>
          <pc:sldMk cId="975546270" sldId="457"/>
        </pc:sldMkLst>
        <pc:spChg chg="mod">
          <ac:chgData name="Jodie Walker (She/Her)" userId="S::jodie.walker@lsv.com.au::e08f61d0-bc1e-4b27-9a9a-ce70bc70284a" providerId="AD" clId="Web-{16E71847-E5CE-DDC6-6806-C5791AA8ACBC}" dt="2024-08-01T03:05:33.257" v="50" actId="20577"/>
          <ac:spMkLst>
            <pc:docMk/>
            <pc:sldMk cId="975546270" sldId="457"/>
            <ac:spMk id="3" creationId="{8259123A-3343-D60E-10E6-AC82EA5CE756}"/>
          </ac:spMkLst>
        </pc:spChg>
      </pc:sldChg>
      <pc:sldChg chg="modSp add replId">
        <pc:chgData name="Jodie Walker (She/Her)" userId="S::jodie.walker@lsv.com.au::e08f61d0-bc1e-4b27-9a9a-ce70bc70284a" providerId="AD" clId="Web-{16E71847-E5CE-DDC6-6806-C5791AA8ACBC}" dt="2024-08-01T03:04:53.913" v="47"/>
        <pc:sldMkLst>
          <pc:docMk/>
          <pc:sldMk cId="1975848945" sldId="458"/>
        </pc:sldMkLst>
        <pc:spChg chg="mod">
          <ac:chgData name="Jodie Walker (She/Her)" userId="S::jodie.walker@lsv.com.au::e08f61d0-bc1e-4b27-9a9a-ce70bc70284a" providerId="AD" clId="Web-{16E71847-E5CE-DDC6-6806-C5791AA8ACBC}" dt="2024-08-01T03:04:24.381" v="46" actId="20577"/>
          <ac:spMkLst>
            <pc:docMk/>
            <pc:sldMk cId="1975848945" sldId="458"/>
            <ac:spMk id="4" creationId="{A2F8F64E-FA46-E13A-2892-DA0B3312B95F}"/>
          </ac:spMkLst>
        </pc:spChg>
        <pc:picChg chg="mod">
          <ac:chgData name="Jodie Walker (She/Her)" userId="S::jodie.walker@lsv.com.au::e08f61d0-bc1e-4b27-9a9a-ce70bc70284a" providerId="AD" clId="Web-{16E71847-E5CE-DDC6-6806-C5791AA8ACBC}" dt="2024-08-01T03:04:53.913" v="47"/>
          <ac:picMkLst>
            <pc:docMk/>
            <pc:sldMk cId="1975848945" sldId="458"/>
            <ac:picMk id="3" creationId="{35E2B313-F316-0830-4426-00014FCB4E76}"/>
          </ac:picMkLst>
        </pc:picChg>
      </pc:sldChg>
      <pc:sldChg chg="addSp delSp modSp add ord replId">
        <pc:chgData name="Jodie Walker (She/Her)" userId="S::jodie.walker@lsv.com.au::e08f61d0-bc1e-4b27-9a9a-ce70bc70284a" providerId="AD" clId="Web-{16E71847-E5CE-DDC6-6806-C5791AA8ACBC}" dt="2024-08-01T03:21:32.107" v="96"/>
        <pc:sldMkLst>
          <pc:docMk/>
          <pc:sldMk cId="955060680" sldId="459"/>
        </pc:sldMkLst>
        <pc:spChg chg="mod">
          <ac:chgData name="Jodie Walker (She/Her)" userId="S::jodie.walker@lsv.com.au::e08f61d0-bc1e-4b27-9a9a-ce70bc70284a" providerId="AD" clId="Web-{16E71847-E5CE-DDC6-6806-C5791AA8ACBC}" dt="2024-08-01T03:12:28.361" v="93" actId="20577"/>
          <ac:spMkLst>
            <pc:docMk/>
            <pc:sldMk cId="955060680" sldId="459"/>
            <ac:spMk id="4" creationId="{E6150AE5-658E-3C4B-936C-8AAD10198682}"/>
          </ac:spMkLst>
        </pc:spChg>
        <pc:picChg chg="add mod">
          <ac:chgData name="Jodie Walker (She/Her)" userId="S::jodie.walker@lsv.com.au::e08f61d0-bc1e-4b27-9a9a-ce70bc70284a" providerId="AD" clId="Web-{16E71847-E5CE-DDC6-6806-C5791AA8ACBC}" dt="2024-08-01T03:21:30.669" v="95"/>
          <ac:picMkLst>
            <pc:docMk/>
            <pc:sldMk cId="955060680" sldId="459"/>
            <ac:picMk id="2" creationId="{15F1C0A7-023C-7D71-027B-E8551FCA598A}"/>
          </ac:picMkLst>
        </pc:picChg>
        <pc:picChg chg="add mod">
          <ac:chgData name="Jodie Walker (She/Her)" userId="S::jodie.walker@lsv.com.au::e08f61d0-bc1e-4b27-9a9a-ce70bc70284a" providerId="AD" clId="Web-{16E71847-E5CE-DDC6-6806-C5791AA8ACBC}" dt="2024-08-01T03:21:32.107" v="96"/>
          <ac:picMkLst>
            <pc:docMk/>
            <pc:sldMk cId="955060680" sldId="459"/>
            <ac:picMk id="3" creationId="{84653A6F-3C4F-4FCD-8BAD-3DC450E72689}"/>
          </ac:picMkLst>
        </pc:picChg>
        <pc:picChg chg="del">
          <ac:chgData name="Jodie Walker (She/Her)" userId="S::jodie.walker@lsv.com.au::e08f61d0-bc1e-4b27-9a9a-ce70bc70284a" providerId="AD" clId="Web-{16E71847-E5CE-DDC6-6806-C5791AA8ACBC}" dt="2024-08-01T03:12:29.345" v="94"/>
          <ac:picMkLst>
            <pc:docMk/>
            <pc:sldMk cId="955060680" sldId="459"/>
            <ac:picMk id="5" creationId="{7DBE91A6-93B9-634D-D76E-0D04163B02F9}"/>
          </ac:picMkLst>
        </pc:picChg>
      </pc:sldChg>
      <pc:sldChg chg="new del">
        <pc:chgData name="Jodie Walker (She/Her)" userId="S::jodie.walker@lsv.com.au::e08f61d0-bc1e-4b27-9a9a-ce70bc70284a" providerId="AD" clId="Web-{16E71847-E5CE-DDC6-6806-C5791AA8ACBC}" dt="2024-08-01T03:09:08.622" v="69"/>
        <pc:sldMkLst>
          <pc:docMk/>
          <pc:sldMk cId="2035250640" sldId="459"/>
        </pc:sldMkLst>
      </pc:sldChg>
    </pc:docChg>
  </pc:docChgLst>
  <pc:docChgLst>
    <pc:chgData name="Jodie Walker (She/Her)" userId="e08f61d0-bc1e-4b27-9a9a-ce70bc70284a" providerId="ADAL" clId="{33FB06EE-1BCA-4BAC-BCD8-8EBE446E4E4E}"/>
    <pc:docChg chg="custSel addSld delSld modSld">
      <pc:chgData name="Jodie Walker (She/Her)" userId="e08f61d0-bc1e-4b27-9a9a-ce70bc70284a" providerId="ADAL" clId="{33FB06EE-1BCA-4BAC-BCD8-8EBE446E4E4E}" dt="2024-03-18T04:19:58.272" v="279" actId="20577"/>
      <pc:docMkLst>
        <pc:docMk/>
      </pc:docMkLst>
      <pc:sldChg chg="modSp mod">
        <pc:chgData name="Jodie Walker (She/Her)" userId="e08f61d0-bc1e-4b27-9a9a-ce70bc70284a" providerId="ADAL" clId="{33FB06EE-1BCA-4BAC-BCD8-8EBE446E4E4E}" dt="2024-03-18T04:12:42.003" v="60" actId="20577"/>
        <pc:sldMkLst>
          <pc:docMk/>
          <pc:sldMk cId="3878825048" sldId="399"/>
        </pc:sldMkLst>
        <pc:spChg chg="mod">
          <ac:chgData name="Jodie Walker (She/Her)" userId="e08f61d0-bc1e-4b27-9a9a-ce70bc70284a" providerId="ADAL" clId="{33FB06EE-1BCA-4BAC-BCD8-8EBE446E4E4E}" dt="2024-03-18T04:12:42.003" v="60" actId="20577"/>
          <ac:spMkLst>
            <pc:docMk/>
            <pc:sldMk cId="3878825048" sldId="399"/>
            <ac:spMk id="4" creationId="{A2F8F64E-FA46-E13A-2892-DA0B3312B95F}"/>
          </ac:spMkLst>
        </pc:spChg>
      </pc:sldChg>
      <pc:sldChg chg="delSp mod">
        <pc:chgData name="Jodie Walker (She/Her)" userId="e08f61d0-bc1e-4b27-9a9a-ce70bc70284a" providerId="ADAL" clId="{33FB06EE-1BCA-4BAC-BCD8-8EBE446E4E4E}" dt="2024-03-18T04:13:37.836" v="62" actId="478"/>
        <pc:sldMkLst>
          <pc:docMk/>
          <pc:sldMk cId="3760111978" sldId="410"/>
        </pc:sldMkLst>
        <pc:picChg chg="del">
          <ac:chgData name="Jodie Walker (She/Her)" userId="e08f61d0-bc1e-4b27-9a9a-ce70bc70284a" providerId="ADAL" clId="{33FB06EE-1BCA-4BAC-BCD8-8EBE446E4E4E}" dt="2024-03-18T04:13:37.836" v="62" actId="478"/>
          <ac:picMkLst>
            <pc:docMk/>
            <pc:sldMk cId="3760111978" sldId="410"/>
            <ac:picMk id="5" creationId="{29603503-F739-6937-A156-93AFBA91BE50}"/>
          </ac:picMkLst>
        </pc:picChg>
      </pc:sldChg>
      <pc:sldChg chg="modSp mod">
        <pc:chgData name="Jodie Walker (She/Her)" userId="e08f61d0-bc1e-4b27-9a9a-ce70bc70284a" providerId="ADAL" clId="{33FB06EE-1BCA-4BAC-BCD8-8EBE446E4E4E}" dt="2024-03-18T04:14:58.432" v="132" actId="20577"/>
        <pc:sldMkLst>
          <pc:docMk/>
          <pc:sldMk cId="4093668185" sldId="416"/>
        </pc:sldMkLst>
        <pc:spChg chg="mod">
          <ac:chgData name="Jodie Walker (She/Her)" userId="e08f61d0-bc1e-4b27-9a9a-ce70bc70284a" providerId="ADAL" clId="{33FB06EE-1BCA-4BAC-BCD8-8EBE446E4E4E}" dt="2024-03-18T04:14:58.432" v="132" actId="20577"/>
          <ac:spMkLst>
            <pc:docMk/>
            <pc:sldMk cId="4093668185" sldId="416"/>
            <ac:spMk id="3" creationId="{8259123A-3343-D60E-10E6-AC82EA5CE756}"/>
          </ac:spMkLst>
        </pc:spChg>
      </pc:sldChg>
      <pc:sldChg chg="modSp mod setBg">
        <pc:chgData name="Jodie Walker (She/Her)" userId="e08f61d0-bc1e-4b27-9a9a-ce70bc70284a" providerId="ADAL" clId="{33FB06EE-1BCA-4BAC-BCD8-8EBE446E4E4E}" dt="2024-03-18T04:16:47.525" v="220"/>
        <pc:sldMkLst>
          <pc:docMk/>
          <pc:sldMk cId="4151171534" sldId="417"/>
        </pc:sldMkLst>
        <pc:spChg chg="mod">
          <ac:chgData name="Jodie Walker (She/Her)" userId="e08f61d0-bc1e-4b27-9a9a-ce70bc70284a" providerId="ADAL" clId="{33FB06EE-1BCA-4BAC-BCD8-8EBE446E4E4E}" dt="2024-03-18T04:11:21.406" v="49" actId="20577"/>
          <ac:spMkLst>
            <pc:docMk/>
            <pc:sldMk cId="4151171534" sldId="417"/>
            <ac:spMk id="5" creationId="{1912CC53-9A36-6CC1-4301-A010FF90BC25}"/>
          </ac:spMkLst>
        </pc:spChg>
      </pc:sldChg>
      <pc:sldChg chg="addSp delSp modSp mod modCm">
        <pc:chgData name="Jodie Walker (She/Her)" userId="e08f61d0-bc1e-4b27-9a9a-ce70bc70284a" providerId="ADAL" clId="{33FB06EE-1BCA-4BAC-BCD8-8EBE446E4E4E}" dt="2024-03-18T04:18:15.495" v="229" actId="14100"/>
        <pc:sldMkLst>
          <pc:docMk/>
          <pc:sldMk cId="2293171503" sldId="418"/>
        </pc:sldMkLst>
        <pc:spChg chg="mod">
          <ac:chgData name="Jodie Walker (She/Her)" userId="e08f61d0-bc1e-4b27-9a9a-ce70bc70284a" providerId="ADAL" clId="{33FB06EE-1BCA-4BAC-BCD8-8EBE446E4E4E}" dt="2024-03-18T04:14:16.461" v="65" actId="6549"/>
          <ac:spMkLst>
            <pc:docMk/>
            <pc:sldMk cId="2293171503" sldId="418"/>
            <ac:spMk id="4" creationId="{A2F8F64E-FA46-E13A-2892-DA0B3312B95F}"/>
          </ac:spMkLst>
        </pc:spChg>
        <pc:picChg chg="add mod modCrop">
          <ac:chgData name="Jodie Walker (She/Her)" userId="e08f61d0-bc1e-4b27-9a9a-ce70bc70284a" providerId="ADAL" clId="{33FB06EE-1BCA-4BAC-BCD8-8EBE446E4E4E}" dt="2024-03-18T04:18:15.495" v="229" actId="14100"/>
          <ac:picMkLst>
            <pc:docMk/>
            <pc:sldMk cId="2293171503" sldId="418"/>
            <ac:picMk id="3" creationId="{CC93920B-2CA7-1BF9-F017-31ECD329CE06}"/>
          </ac:picMkLst>
        </pc:picChg>
        <pc:picChg chg="del">
          <ac:chgData name="Jodie Walker (She/Her)" userId="e08f61d0-bc1e-4b27-9a9a-ce70bc70284a" providerId="ADAL" clId="{33FB06EE-1BCA-4BAC-BCD8-8EBE446E4E4E}" dt="2024-03-18T04:14:00.612" v="63" actId="478"/>
          <ac:picMkLst>
            <pc:docMk/>
            <pc:sldMk cId="2293171503" sldId="418"/>
            <ac:picMk id="13" creationId="{44AE4CE0-E6E9-02E1-BFA5-1672AE84C5AB}"/>
          </ac:picMkLst>
        </pc:picChg>
        <pc:extLst>
          <p:ext xmlns:p="http://schemas.openxmlformats.org/presentationml/2006/main" uri="{D6D511B9-2390-475A-947B-AFAB55BFBCF1}">
            <pc226:cmChg xmlns:pc226="http://schemas.microsoft.com/office/powerpoint/2022/06/main/command" chg="mod">
              <pc226:chgData name="Jodie Walker (She/Her)" userId="e08f61d0-bc1e-4b27-9a9a-ce70bc70284a" providerId="ADAL" clId="{33FB06EE-1BCA-4BAC-BCD8-8EBE446E4E4E}" dt="2024-03-18T04:14:00.623" v="64" actId="2056"/>
              <pc2:cmMkLst xmlns:pc2="http://schemas.microsoft.com/office/powerpoint/2019/9/main/command">
                <pc:docMk/>
                <pc:sldMk cId="2293171503" sldId="418"/>
                <pc2:cmMk id="{26D01B2C-E89C-46AD-A9AE-6D32AF185E7F}"/>
              </pc2:cmMkLst>
            </pc226:cmChg>
          </p:ext>
        </pc:extLst>
      </pc:sldChg>
      <pc:sldChg chg="modSp mod">
        <pc:chgData name="Jodie Walker (She/Her)" userId="e08f61d0-bc1e-4b27-9a9a-ce70bc70284a" providerId="ADAL" clId="{33FB06EE-1BCA-4BAC-BCD8-8EBE446E4E4E}" dt="2024-03-18T04:14:40.754" v="86" actId="20577"/>
        <pc:sldMkLst>
          <pc:docMk/>
          <pc:sldMk cId="1253536642" sldId="446"/>
        </pc:sldMkLst>
        <pc:spChg chg="mod">
          <ac:chgData name="Jodie Walker (She/Her)" userId="e08f61d0-bc1e-4b27-9a9a-ce70bc70284a" providerId="ADAL" clId="{33FB06EE-1BCA-4BAC-BCD8-8EBE446E4E4E}" dt="2024-03-18T04:14:40.754" v="86" actId="20577"/>
          <ac:spMkLst>
            <pc:docMk/>
            <pc:sldMk cId="1253536642" sldId="446"/>
            <ac:spMk id="4" creationId="{A2F8F64E-FA46-E13A-2892-DA0B3312B95F}"/>
          </ac:spMkLst>
        </pc:spChg>
      </pc:sldChg>
      <pc:sldChg chg="del">
        <pc:chgData name="Jodie Walker (She/Her)" userId="e08f61d0-bc1e-4b27-9a9a-ce70bc70284a" providerId="ADAL" clId="{33FB06EE-1BCA-4BAC-BCD8-8EBE446E4E4E}" dt="2024-03-18T04:13:26.956" v="61" actId="47"/>
        <pc:sldMkLst>
          <pc:docMk/>
          <pc:sldMk cId="3873895003" sldId="453"/>
        </pc:sldMkLst>
      </pc:sldChg>
      <pc:sldChg chg="modSp add mod">
        <pc:chgData name="Jodie Walker (She/Her)" userId="e08f61d0-bc1e-4b27-9a9a-ce70bc70284a" providerId="ADAL" clId="{33FB06EE-1BCA-4BAC-BCD8-8EBE446E4E4E}" dt="2024-03-18T04:19:58.272" v="279" actId="20577"/>
        <pc:sldMkLst>
          <pc:docMk/>
          <pc:sldMk cId="282888081" sldId="455"/>
        </pc:sldMkLst>
        <pc:spChg chg="mod">
          <ac:chgData name="Jodie Walker (She/Her)" userId="e08f61d0-bc1e-4b27-9a9a-ce70bc70284a" providerId="ADAL" clId="{33FB06EE-1BCA-4BAC-BCD8-8EBE446E4E4E}" dt="2024-03-18T04:19:58.272" v="279" actId="20577"/>
          <ac:spMkLst>
            <pc:docMk/>
            <pc:sldMk cId="282888081" sldId="455"/>
            <ac:spMk id="4" creationId="{E6150AE5-658E-3C4B-936C-8AAD10198682}"/>
          </ac:spMkLst>
        </pc:spChg>
        <pc:picChg chg="mod modCrop">
          <ac:chgData name="Jodie Walker (She/Her)" userId="e08f61d0-bc1e-4b27-9a9a-ce70bc70284a" providerId="ADAL" clId="{33FB06EE-1BCA-4BAC-BCD8-8EBE446E4E4E}" dt="2024-03-18T04:19:47.702" v="269" actId="1076"/>
          <ac:picMkLst>
            <pc:docMk/>
            <pc:sldMk cId="282888081" sldId="455"/>
            <ac:picMk id="5" creationId="{7DBE91A6-93B9-634D-D76E-0D04163B02F9}"/>
          </ac:picMkLst>
        </pc:picChg>
      </pc:sldChg>
    </pc:docChg>
  </pc:docChgLst>
  <pc:docChgLst>
    <pc:chgData name="Jodie Walker (She/Her)" userId="e08f61d0-bc1e-4b27-9a9a-ce70bc70284a" providerId="ADAL" clId="{E6FB3840-93C2-4546-9B1F-894FC9570AB3}"/>
    <pc:docChg chg="undo custSel modSld">
      <pc:chgData name="Jodie Walker (She/Her)" userId="e08f61d0-bc1e-4b27-9a9a-ce70bc70284a" providerId="ADAL" clId="{E6FB3840-93C2-4546-9B1F-894FC9570AB3}" dt="2024-08-01T03:37:10.350" v="31" actId="20577"/>
      <pc:docMkLst>
        <pc:docMk/>
      </pc:docMkLst>
      <pc:sldChg chg="addSp modSp mod">
        <pc:chgData name="Jodie Walker (She/Her)" userId="e08f61d0-bc1e-4b27-9a9a-ce70bc70284a" providerId="ADAL" clId="{E6FB3840-93C2-4546-9B1F-894FC9570AB3}" dt="2024-08-01T03:30:03.102" v="25" actId="1076"/>
        <pc:sldMkLst>
          <pc:docMk/>
          <pc:sldMk cId="3760111978" sldId="410"/>
        </pc:sldMkLst>
        <pc:picChg chg="add mod">
          <ac:chgData name="Jodie Walker (She/Her)" userId="e08f61d0-bc1e-4b27-9a9a-ce70bc70284a" providerId="ADAL" clId="{E6FB3840-93C2-4546-9B1F-894FC9570AB3}" dt="2024-08-01T03:30:03.102" v="25" actId="1076"/>
          <ac:picMkLst>
            <pc:docMk/>
            <pc:sldMk cId="3760111978" sldId="410"/>
            <ac:picMk id="3" creationId="{89DD1C36-B688-812F-0972-8D8C881C7A0A}"/>
          </ac:picMkLst>
        </pc:picChg>
      </pc:sldChg>
      <pc:sldChg chg="addSp delSp mod">
        <pc:chgData name="Jodie Walker (She/Her)" userId="e08f61d0-bc1e-4b27-9a9a-ce70bc70284a" providerId="ADAL" clId="{E6FB3840-93C2-4546-9B1F-894FC9570AB3}" dt="2024-08-01T03:29:03.728" v="23" actId="22"/>
        <pc:sldMkLst>
          <pc:docMk/>
          <pc:sldMk cId="1718055459" sldId="443"/>
        </pc:sldMkLst>
        <pc:spChg chg="add del">
          <ac:chgData name="Jodie Walker (She/Her)" userId="e08f61d0-bc1e-4b27-9a9a-ce70bc70284a" providerId="ADAL" clId="{E6FB3840-93C2-4546-9B1F-894FC9570AB3}" dt="2024-08-01T03:29:03.728" v="23" actId="22"/>
          <ac:spMkLst>
            <pc:docMk/>
            <pc:sldMk cId="1718055459" sldId="443"/>
            <ac:spMk id="3" creationId="{C2C5EFAB-A5DC-FD3F-8603-A73B3019AA52}"/>
          </ac:spMkLst>
        </pc:spChg>
        <pc:spChg chg="add del">
          <ac:chgData name="Jodie Walker (She/Her)" userId="e08f61d0-bc1e-4b27-9a9a-ce70bc70284a" providerId="ADAL" clId="{E6FB3840-93C2-4546-9B1F-894FC9570AB3}" dt="2024-08-01T03:29:02.244" v="22" actId="22"/>
          <ac:spMkLst>
            <pc:docMk/>
            <pc:sldMk cId="1718055459" sldId="443"/>
            <ac:spMk id="5" creationId="{746523BB-A767-F5DC-D44C-2A8AE907FFC8}"/>
          </ac:spMkLst>
        </pc:spChg>
      </pc:sldChg>
      <pc:sldChg chg="modSp mod">
        <pc:chgData name="Jodie Walker (She/Her)" userId="e08f61d0-bc1e-4b27-9a9a-ce70bc70284a" providerId="ADAL" clId="{E6FB3840-93C2-4546-9B1F-894FC9570AB3}" dt="2024-08-01T03:37:10.350" v="31" actId="20577"/>
        <pc:sldMkLst>
          <pc:docMk/>
          <pc:sldMk cId="955060680" sldId="459"/>
        </pc:sldMkLst>
        <pc:spChg chg="mod">
          <ac:chgData name="Jodie Walker (She/Her)" userId="e08f61d0-bc1e-4b27-9a9a-ce70bc70284a" providerId="ADAL" clId="{E6FB3840-93C2-4546-9B1F-894FC9570AB3}" dt="2024-08-01T03:37:10.350" v="31" actId="20577"/>
          <ac:spMkLst>
            <pc:docMk/>
            <pc:sldMk cId="955060680" sldId="459"/>
            <ac:spMk id="4" creationId="{E6150AE5-658E-3C4B-936C-8AAD10198682}"/>
          </ac:spMkLst>
        </pc:spChg>
        <pc:picChg chg="mod modCrop">
          <ac:chgData name="Jodie Walker (She/Her)" userId="e08f61d0-bc1e-4b27-9a9a-ce70bc70284a" providerId="ADAL" clId="{E6FB3840-93C2-4546-9B1F-894FC9570AB3}" dt="2024-08-01T03:23:08.660" v="8" actId="1076"/>
          <ac:picMkLst>
            <pc:docMk/>
            <pc:sldMk cId="955060680" sldId="459"/>
            <ac:picMk id="2" creationId="{15F1C0A7-023C-7D71-027B-E8551FCA598A}"/>
          </ac:picMkLst>
        </pc:picChg>
        <pc:picChg chg="mod modCrop">
          <ac:chgData name="Jodie Walker (She/Her)" userId="e08f61d0-bc1e-4b27-9a9a-ce70bc70284a" providerId="ADAL" clId="{E6FB3840-93C2-4546-9B1F-894FC9570AB3}" dt="2024-08-01T03:23:09.959" v="9" actId="1076"/>
          <ac:picMkLst>
            <pc:docMk/>
            <pc:sldMk cId="955060680" sldId="459"/>
            <ac:picMk id="3" creationId="{84653A6F-3C4F-4FCD-8BAD-3DC450E72689}"/>
          </ac:picMkLst>
        </pc:picChg>
      </pc:sldChg>
    </pc:docChg>
  </pc:docChgLst>
</pc:chgInfo>
</file>

<file path=ppt/comments/modernComment_197_B4800C72.xml><?xml version="1.0" encoding="utf-8"?>
<p188:cmLst xmlns:a="http://schemas.openxmlformats.org/drawingml/2006/main" xmlns:r="http://schemas.openxmlformats.org/officeDocument/2006/relationships" xmlns:p188="http://schemas.microsoft.com/office/powerpoint/2018/8/main">
  <p188:cm id="{C5B52306-659F-4E65-B997-DC134730BC9B}" authorId="{77E4144D-06E5-0CA7-2177-6A39160C4730}" created="2024-08-01T03:08:49.043">
    <pc:sldMkLst xmlns:pc="http://schemas.microsoft.com/office/powerpoint/2013/main/command">
      <pc:docMk/>
      <pc:sldMk cId="3028290674" sldId="407"/>
    </pc:sldMkLst>
    <p188:txBody>
      <a:bodyPr/>
      <a:lstStyle/>
      <a:p>
        <a:r>
          <a:rPr lang="en-US"/>
          <a:t>Delete slide if not relevant </a:t>
        </a:r>
      </a:p>
    </p188:txBody>
  </p188:cm>
</p188:cmLst>
</file>

<file path=ppt/comments/modernComment_1A2_88AF052F.xml><?xml version="1.0" encoding="utf-8"?>
<p188:cmLst xmlns:a="http://schemas.openxmlformats.org/drawingml/2006/main" xmlns:r="http://schemas.openxmlformats.org/officeDocument/2006/relationships" xmlns:p188="http://schemas.microsoft.com/office/powerpoint/2018/8/main">
  <p188:cm id="{26D01B2C-E89C-46AD-A9AE-6D32AF185E7F}" authorId="{77E4144D-06E5-0CA7-2177-6A39160C4730}" created="2024-03-04T01:49:16.205">
    <ac:deMkLst xmlns:ac="http://schemas.microsoft.com/office/drawing/2013/main/command">
      <pc:docMk xmlns:pc="http://schemas.microsoft.com/office/powerpoint/2013/main/command"/>
      <pc:sldMk xmlns:pc="http://schemas.microsoft.com/office/powerpoint/2013/main/command" cId="2293171503" sldId="418"/>
      <ac:picMk id="13" creationId="{44AE4CE0-E6E9-02E1-BFA5-1672AE84C5AB}"/>
    </ac:deMkLst>
    <p188:txBody>
      <a:bodyPr/>
      <a:lstStyle/>
      <a:p>
        <a:r>
          <a:rPr lang="en-AU"/>
          <a:t>Update with option of new outdoor tent when available</a:t>
        </a:r>
      </a:p>
    </p188:txBody>
  </p188:cm>
</p188:cmLst>
</file>

<file path=ppt/comments/modernComment_1C2_B04920A1.xml><?xml version="1.0" encoding="utf-8"?>
<p188:cmLst xmlns:a="http://schemas.openxmlformats.org/drawingml/2006/main" xmlns:r="http://schemas.openxmlformats.org/officeDocument/2006/relationships" xmlns:p188="http://schemas.microsoft.com/office/powerpoint/2018/8/main">
  <p188:cm id="{9DBF6C56-F796-46A9-B77D-BF5F0EC607EA}" authorId="{77E4144D-06E5-0CA7-2177-6A39160C4730}" created="2024-08-01T03:08:21.621">
    <pc:sldMkLst xmlns:pc="http://schemas.microsoft.com/office/powerpoint/2013/main/command">
      <pc:docMk/>
      <pc:sldMk cId="2957582497" sldId="450"/>
    </pc:sldMkLst>
    <p188:txBody>
      <a:bodyPr/>
      <a:lstStyle/>
      <a:p>
        <a:r>
          <a:rPr lang="en-US"/>
          <a:t>Delete slide if not relevant </a:t>
        </a:r>
      </a:p>
    </p188:txBody>
  </p188:cm>
</p188:cmLst>
</file>

<file path=ppt/comments/modernComment_1CA_75C50FF1.xml><?xml version="1.0" encoding="utf-8"?>
<p188:cmLst xmlns:a="http://schemas.openxmlformats.org/drawingml/2006/main" xmlns:r="http://schemas.openxmlformats.org/officeDocument/2006/relationships" xmlns:p188="http://schemas.microsoft.com/office/powerpoint/2018/8/main">
  <p188:cm id="{3F55A396-0B60-453C-8004-D0DFABF6BB84}" authorId="{77E4144D-06E5-0CA7-2177-6A39160C4730}" created="2024-08-01T03:09:02.434">
    <pc:sldMkLst xmlns:pc="http://schemas.microsoft.com/office/powerpoint/2013/main/command">
      <pc:docMk/>
      <pc:sldMk cId="1975848945" sldId="458"/>
    </pc:sldMkLst>
    <p188:txBody>
      <a:bodyPr/>
      <a:lstStyle/>
      <a:p>
        <a:r>
          <a:rPr lang="en-US"/>
          <a:t>Delete slide if not relevant</a:t>
        </a:r>
      </a:p>
    </p188:txBody>
  </p188:cm>
</p188:cmLst>
</file>

<file path=ppt/comments/modernComment_1CC_4A6159A7.xml><?xml version="1.0" encoding="utf-8"?>
<p188:cmLst xmlns:a="http://schemas.openxmlformats.org/drawingml/2006/main" xmlns:r="http://schemas.openxmlformats.org/officeDocument/2006/relationships" xmlns:p188="http://schemas.microsoft.com/office/powerpoint/2018/8/main">
  <p188:cm id="{B38A7FD3-0868-4FF3-90CE-07EAB1A71849}" authorId="{77E4144D-06E5-0CA7-2177-6A39160C4730}" created="2024-02-29T23:02:47.854">
    <ac:deMkLst xmlns:ac="http://schemas.microsoft.com/office/drawing/2013/main/command">
      <pc:docMk xmlns:pc="http://schemas.microsoft.com/office/powerpoint/2013/main/command"/>
      <pc:sldMk xmlns:pc="http://schemas.microsoft.com/office/powerpoint/2013/main/command" cId="1247893927" sldId="460"/>
      <ac:spMk id="9" creationId="{9EDAF783-D46C-1AAF-B6DA-BB7184270C8E}"/>
    </ac:deMkLst>
    <p188:txBody>
      <a:bodyPr/>
      <a:lstStyle/>
      <a:p>
        <a:r>
          <a:rPr lang="en-AU"/>
          <a:t>LEP Partner: Include your organisations acknowledgement and details of Traditional Owners where the program will be conducted.</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Image)">
    <p:bg>
      <p:bgPr>
        <a:solidFill>
          <a:srgbClr val="0073B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4A01B0C-D70C-4B5C-91F6-767C108BC7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4077589"/>
            <a:ext cx="12191999" cy="2780412"/>
          </a:xfrm>
          <a:prstGeom prst="rect">
            <a:avLst/>
          </a:prstGeom>
        </p:spPr>
      </p:pic>
      <p:sp>
        <p:nvSpPr>
          <p:cNvPr id="4" name="Picture Placeholder 3">
            <a:extLst>
              <a:ext uri="{FF2B5EF4-FFF2-40B4-BE49-F238E27FC236}">
                <a16:creationId xmlns:a16="http://schemas.microsoft.com/office/drawing/2014/main" id="{60A06CF5-B949-4695-9083-CDD7F4C75831}"/>
              </a:ext>
            </a:extLst>
          </p:cNvPr>
          <p:cNvSpPr>
            <a:spLocks noGrp="1"/>
          </p:cNvSpPr>
          <p:nvPr>
            <p:ph type="pic" sz="quarter" idx="14"/>
          </p:nvPr>
        </p:nvSpPr>
        <p:spPr>
          <a:xfrm>
            <a:off x="1122453" y="659605"/>
            <a:ext cx="3147494" cy="3128881"/>
          </a:xfrm>
          <a:prstGeom prst="ellipse">
            <a:avLst/>
          </a:prstGeom>
          <a:solidFill>
            <a:schemeClr val="bg1">
              <a:lumMod val="95000"/>
            </a:schemeClr>
          </a:solidFill>
        </p:spPr>
        <p:txBody>
          <a:bodyPr/>
          <a:lstStyle>
            <a:lvl1pPr algn="ctr">
              <a:defRPr/>
            </a:lvl1pPr>
          </a:lstStyle>
          <a:p>
            <a:r>
              <a:rPr lang="en-US"/>
              <a:t>Click icon to add picture</a:t>
            </a:r>
            <a:endParaRPr lang="en-AU"/>
          </a:p>
        </p:txBody>
      </p:sp>
      <p:sp>
        <p:nvSpPr>
          <p:cNvPr id="2" name="Title 1"/>
          <p:cNvSpPr>
            <a:spLocks noGrp="1"/>
          </p:cNvSpPr>
          <p:nvPr>
            <p:ph type="title" hasCustomPrompt="1"/>
          </p:nvPr>
        </p:nvSpPr>
        <p:spPr>
          <a:xfrm>
            <a:off x="6095999" y="620900"/>
            <a:ext cx="5470688" cy="1673220"/>
          </a:xfrm>
        </p:spPr>
        <p:txBody>
          <a:bodyPr anchor="t">
            <a:noAutofit/>
          </a:bodyPr>
          <a:lstStyle>
            <a:lvl1pPr>
              <a:lnSpc>
                <a:spcPct val="90000"/>
              </a:lnSpc>
              <a:spcBef>
                <a:spcPts val="0"/>
              </a:spcBef>
              <a:spcAft>
                <a:spcPts val="0"/>
              </a:spcAft>
              <a:defRPr lang="en-AU" sz="4399" dirty="0">
                <a:solidFill>
                  <a:schemeClr val="bg1"/>
                </a:solidFill>
                <a:latin typeface="+mj-lt"/>
              </a:defRPr>
            </a:lvl1pPr>
          </a:lstStyle>
          <a:p>
            <a:r>
              <a:rPr lang="en-AU" noProof="0"/>
              <a:t>[Title]</a:t>
            </a:r>
          </a:p>
        </p:txBody>
      </p:sp>
      <p:pic>
        <p:nvPicPr>
          <p:cNvPr id="13" name="Graphic 13">
            <a:extLst>
              <a:ext uri="{FF2B5EF4-FFF2-40B4-BE49-F238E27FC236}">
                <a16:creationId xmlns:a16="http://schemas.microsoft.com/office/drawing/2014/main" id="{3F0E7B0E-15A3-4A75-B8A4-AB3DBDC2AF6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25313" y="5951208"/>
            <a:ext cx="1515769" cy="676400"/>
          </a:xfrm>
          <a:prstGeom prst="rect">
            <a:avLst/>
          </a:prstGeom>
        </p:spPr>
      </p:pic>
      <p:sp>
        <p:nvSpPr>
          <p:cNvPr id="19" name="Text Placeholder 2">
            <a:extLst>
              <a:ext uri="{FF2B5EF4-FFF2-40B4-BE49-F238E27FC236}">
                <a16:creationId xmlns:a16="http://schemas.microsoft.com/office/drawing/2014/main" id="{ADC7B70E-5A82-4151-B572-08AF5F4F057B}"/>
              </a:ext>
            </a:extLst>
          </p:cNvPr>
          <p:cNvSpPr>
            <a:spLocks noGrp="1"/>
          </p:cNvSpPr>
          <p:nvPr>
            <p:ph type="body" idx="13"/>
          </p:nvPr>
        </p:nvSpPr>
        <p:spPr>
          <a:xfrm>
            <a:off x="6095999" y="2616132"/>
            <a:ext cx="5470689" cy="573749"/>
          </a:xfrm>
        </p:spPr>
        <p:txBody>
          <a:bodyPr anchor="t">
            <a:noAutofit/>
          </a:bodyPr>
          <a:lstStyle>
            <a:lvl1pPr marL="0" indent="0" algn="l">
              <a:lnSpc>
                <a:spcPct val="90000"/>
              </a:lnSpc>
              <a:spcBef>
                <a:spcPts val="0"/>
              </a:spcBef>
              <a:spcAft>
                <a:spcPts val="0"/>
              </a:spcAft>
              <a:buNone/>
              <a:defRPr lang="en-US" sz="2399" b="0" cap="all" baseline="0" dirty="0" smtClean="0">
                <a:solidFill>
                  <a:schemeClr val="bg1"/>
                </a:solidFill>
              </a:defRPr>
            </a:lvl1pPr>
            <a:lvl2pPr marL="544225" indent="0">
              <a:buNone/>
              <a:defRPr sz="2399" b="1"/>
            </a:lvl2pPr>
            <a:lvl3pPr marL="1088449" indent="0">
              <a:buNone/>
              <a:defRPr sz="2099" b="1"/>
            </a:lvl3pPr>
            <a:lvl4pPr marL="1632674" indent="0">
              <a:buNone/>
              <a:defRPr sz="1899" b="1"/>
            </a:lvl4pPr>
            <a:lvl5pPr marL="2176899" indent="0">
              <a:buNone/>
              <a:defRPr sz="1899" b="1"/>
            </a:lvl5pPr>
            <a:lvl6pPr marL="2721123" indent="0">
              <a:buNone/>
              <a:defRPr sz="1899" b="1"/>
            </a:lvl6pPr>
            <a:lvl7pPr marL="3265348" indent="0">
              <a:buNone/>
              <a:defRPr sz="1899" b="1"/>
            </a:lvl7pPr>
            <a:lvl8pPr marL="3809573" indent="0">
              <a:buNone/>
              <a:defRPr sz="1899" b="1"/>
            </a:lvl8pPr>
            <a:lvl9pPr marL="4353797" indent="0">
              <a:buNone/>
              <a:defRPr sz="1899" b="1"/>
            </a:lvl9pPr>
          </a:lstStyle>
          <a:p>
            <a:pPr lvl="0"/>
            <a:r>
              <a:rPr lang="en-US" noProof="0"/>
              <a:t>Click to edit Master text styles</a:t>
            </a:r>
          </a:p>
        </p:txBody>
      </p:sp>
      <p:sp>
        <p:nvSpPr>
          <p:cNvPr id="14" name="Text Placeholder 6">
            <a:extLst>
              <a:ext uri="{FF2B5EF4-FFF2-40B4-BE49-F238E27FC236}">
                <a16:creationId xmlns:a16="http://schemas.microsoft.com/office/drawing/2014/main" id="{3C604061-4FB8-4E91-A40B-07DC46AAF73D}"/>
              </a:ext>
            </a:extLst>
          </p:cNvPr>
          <p:cNvSpPr>
            <a:spLocks noGrp="1"/>
          </p:cNvSpPr>
          <p:nvPr>
            <p:ph type="body" sz="quarter" idx="10" hasCustomPrompt="1"/>
          </p:nvPr>
        </p:nvSpPr>
        <p:spPr>
          <a:xfrm>
            <a:off x="6095999" y="3644826"/>
            <a:ext cx="3909515" cy="237754"/>
          </a:xfrm>
        </p:spPr>
        <p:txBody>
          <a:bodyPr>
            <a:normAutofit/>
          </a:bodyPr>
          <a:lstStyle>
            <a:lvl1pPr marL="0" indent="0">
              <a:buNone/>
              <a:defRPr sz="1799" b="1">
                <a:solidFill>
                  <a:schemeClr val="bg1"/>
                </a:solidFill>
              </a:defRPr>
            </a:lvl1pPr>
          </a:lstStyle>
          <a:p>
            <a:pPr lvl="0"/>
            <a:r>
              <a:rPr lang="en-AU" noProof="0"/>
              <a:t>Presenters</a:t>
            </a:r>
          </a:p>
        </p:txBody>
      </p:sp>
      <p:sp>
        <p:nvSpPr>
          <p:cNvPr id="16" name="Text Placeholder 4">
            <a:extLst>
              <a:ext uri="{FF2B5EF4-FFF2-40B4-BE49-F238E27FC236}">
                <a16:creationId xmlns:a16="http://schemas.microsoft.com/office/drawing/2014/main" id="{074D1F21-D1E7-469F-9564-A8A8E18377DA}"/>
              </a:ext>
            </a:extLst>
          </p:cNvPr>
          <p:cNvSpPr>
            <a:spLocks noGrp="1"/>
          </p:cNvSpPr>
          <p:nvPr>
            <p:ph type="body" sz="quarter" idx="11" hasCustomPrompt="1"/>
          </p:nvPr>
        </p:nvSpPr>
        <p:spPr>
          <a:xfrm>
            <a:off x="6095768" y="3882581"/>
            <a:ext cx="3909975" cy="667404"/>
          </a:xfrm>
        </p:spPr>
        <p:txBody>
          <a:bodyPr>
            <a:normAutofit/>
          </a:bodyPr>
          <a:lstStyle>
            <a:lvl1pPr>
              <a:defRPr sz="1400">
                <a:solidFill>
                  <a:schemeClr val="bg1"/>
                </a:solidFill>
              </a:defRPr>
            </a:lvl1pPr>
          </a:lstStyle>
          <a:p>
            <a:pPr lvl="0"/>
            <a:r>
              <a:rPr lang="en-US" noProof="0"/>
              <a:t>Presenters Name/s and details</a:t>
            </a:r>
          </a:p>
        </p:txBody>
      </p:sp>
    </p:spTree>
    <p:extLst>
      <p:ext uri="{BB962C8B-B14F-4D97-AF65-F5344CB8AC3E}">
        <p14:creationId xmlns:p14="http://schemas.microsoft.com/office/powerpoint/2010/main" val="245720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lour Logo)">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82B80-8AA8-49E9-BF8D-D56BAC096A41}"/>
              </a:ext>
            </a:extLst>
          </p:cNvPr>
          <p:cNvSpPr/>
          <p:nvPr userDrawn="1"/>
        </p:nvSpPr>
        <p:spPr>
          <a:xfrm>
            <a:off x="-11605" y="0"/>
            <a:ext cx="12219684" cy="2510032"/>
          </a:xfrm>
          <a:prstGeom prst="rect">
            <a:avLst/>
          </a:prstGeom>
          <a:solidFill>
            <a:srgbClr val="394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9"/>
          </a:p>
        </p:txBody>
      </p:sp>
      <p:sp>
        <p:nvSpPr>
          <p:cNvPr id="7" name="Text Placeholder 6"/>
          <p:cNvSpPr>
            <a:spLocks noGrp="1"/>
          </p:cNvSpPr>
          <p:nvPr>
            <p:ph type="body" sz="quarter" idx="10" hasCustomPrompt="1"/>
          </p:nvPr>
        </p:nvSpPr>
        <p:spPr>
          <a:xfrm>
            <a:off x="7657173" y="977307"/>
            <a:ext cx="3909515" cy="237754"/>
          </a:xfrm>
        </p:spPr>
        <p:txBody>
          <a:bodyPr>
            <a:normAutofit/>
          </a:bodyPr>
          <a:lstStyle>
            <a:lvl1pPr marL="0" indent="0">
              <a:buNone/>
              <a:defRPr sz="1799" b="1">
                <a:solidFill>
                  <a:schemeClr val="bg1"/>
                </a:solidFill>
              </a:defRPr>
            </a:lvl1pPr>
          </a:lstStyle>
          <a:p>
            <a:pPr lvl="0"/>
            <a:r>
              <a:rPr lang="en-AU" noProof="0"/>
              <a:t>Presenters</a:t>
            </a:r>
          </a:p>
        </p:txBody>
      </p:sp>
      <p:sp>
        <p:nvSpPr>
          <p:cNvPr id="5" name="Text Placeholder 4">
            <a:extLst>
              <a:ext uri="{FF2B5EF4-FFF2-40B4-BE49-F238E27FC236}">
                <a16:creationId xmlns:a16="http://schemas.microsoft.com/office/drawing/2014/main" id="{CE1B8542-D03B-4E14-9391-7600E6DA2EED}"/>
              </a:ext>
            </a:extLst>
          </p:cNvPr>
          <p:cNvSpPr>
            <a:spLocks noGrp="1"/>
          </p:cNvSpPr>
          <p:nvPr>
            <p:ph type="body" sz="quarter" idx="11" hasCustomPrompt="1"/>
          </p:nvPr>
        </p:nvSpPr>
        <p:spPr>
          <a:xfrm>
            <a:off x="7656942" y="1215061"/>
            <a:ext cx="3909975" cy="667404"/>
          </a:xfrm>
        </p:spPr>
        <p:txBody>
          <a:bodyPr>
            <a:normAutofit/>
          </a:bodyPr>
          <a:lstStyle>
            <a:lvl1pPr>
              <a:defRPr sz="1400">
                <a:solidFill>
                  <a:schemeClr val="bg1"/>
                </a:solidFill>
              </a:defRPr>
            </a:lvl1pPr>
          </a:lstStyle>
          <a:p>
            <a:pPr lvl="0"/>
            <a:r>
              <a:rPr lang="en-US" noProof="0"/>
              <a:t>Presenters Name/s and details</a:t>
            </a:r>
          </a:p>
        </p:txBody>
      </p:sp>
      <p:pic>
        <p:nvPicPr>
          <p:cNvPr id="9" name="Picture 8" descr="A picture containing text, saw&#10;&#10;Description automatically generated">
            <a:extLst>
              <a:ext uri="{FF2B5EF4-FFF2-40B4-BE49-F238E27FC236}">
                <a16:creationId xmlns:a16="http://schemas.microsoft.com/office/drawing/2014/main" id="{B3EB8D24-6C7C-4110-A5BB-CDE83FAB05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139435"/>
            <a:ext cx="12192000" cy="2718566"/>
          </a:xfrm>
          <a:prstGeom prst="rect">
            <a:avLst/>
          </a:prstGeom>
        </p:spPr>
      </p:pic>
      <p:cxnSp>
        <p:nvCxnSpPr>
          <p:cNvPr id="16" name="Straight Connector 15">
            <a:extLst>
              <a:ext uri="{FF2B5EF4-FFF2-40B4-BE49-F238E27FC236}">
                <a16:creationId xmlns:a16="http://schemas.microsoft.com/office/drawing/2014/main" id="{4743F870-B292-4368-AF5C-E15192F2140E}"/>
              </a:ext>
            </a:extLst>
          </p:cNvPr>
          <p:cNvCxnSpPr>
            <a:cxnSpLocks/>
          </p:cNvCxnSpPr>
          <p:nvPr userDrawn="1"/>
        </p:nvCxnSpPr>
        <p:spPr>
          <a:xfrm flipV="1">
            <a:off x="2340954" y="6031733"/>
            <a:ext cx="0" cy="537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CBFA9C8E-60E4-4812-AED5-B227F0D3A87F}"/>
              </a:ext>
            </a:extLst>
          </p:cNvPr>
          <p:cNvSpPr>
            <a:spLocks noGrp="1"/>
          </p:cNvSpPr>
          <p:nvPr>
            <p:ph type="body" idx="1" hasCustomPrompt="1"/>
          </p:nvPr>
        </p:nvSpPr>
        <p:spPr>
          <a:xfrm>
            <a:off x="2585391" y="6031733"/>
            <a:ext cx="2758956" cy="537441"/>
          </a:xfrm>
        </p:spPr>
        <p:txBody>
          <a:bodyPr anchor="t">
            <a:noAutofit/>
          </a:bodyPr>
          <a:lstStyle>
            <a:lvl1pPr marL="0" indent="0">
              <a:lnSpc>
                <a:spcPct val="90000"/>
              </a:lnSpc>
              <a:spcBef>
                <a:spcPts val="0"/>
              </a:spcBef>
              <a:spcAft>
                <a:spcPts val="0"/>
              </a:spcAft>
              <a:buNone/>
              <a:defRPr lang="en-US" sz="1999" b="0" dirty="0" smtClean="0">
                <a:solidFill>
                  <a:schemeClr val="accent1"/>
                </a:solidFill>
              </a:defRPr>
            </a:lvl1pPr>
            <a:lvl2pPr marL="544225" indent="0">
              <a:buNone/>
              <a:defRPr sz="2399" b="1"/>
            </a:lvl2pPr>
            <a:lvl3pPr marL="1088449" indent="0">
              <a:buNone/>
              <a:defRPr sz="2099" b="1"/>
            </a:lvl3pPr>
            <a:lvl4pPr marL="1632674" indent="0">
              <a:buNone/>
              <a:defRPr sz="1899" b="1"/>
            </a:lvl4pPr>
            <a:lvl5pPr marL="2176899" indent="0">
              <a:buNone/>
              <a:defRPr sz="1899" b="1"/>
            </a:lvl5pPr>
            <a:lvl6pPr marL="2721123" indent="0">
              <a:buNone/>
              <a:defRPr sz="1899" b="1"/>
            </a:lvl6pPr>
            <a:lvl7pPr marL="3265348" indent="0">
              <a:buNone/>
              <a:defRPr sz="1899" b="1"/>
            </a:lvl7pPr>
            <a:lvl8pPr marL="3809573" indent="0">
              <a:buNone/>
              <a:defRPr sz="1899" b="1"/>
            </a:lvl8pPr>
            <a:lvl9pPr marL="4353797" indent="0">
              <a:buNone/>
              <a:defRPr sz="1899" b="1"/>
            </a:lvl9pPr>
          </a:lstStyle>
          <a:p>
            <a:r>
              <a:rPr lang="en-AU">
                <a:latin typeface="Roboto" panose="02000000000000000000" pitchFamily="2" charset="0"/>
                <a:ea typeface="Roboto" panose="02000000000000000000" pitchFamily="2" charset="0"/>
              </a:rPr>
              <a:t>Click to add title or delete this &amp; divider</a:t>
            </a:r>
          </a:p>
        </p:txBody>
      </p:sp>
      <p:pic>
        <p:nvPicPr>
          <p:cNvPr id="11" name="Graphic 13">
            <a:extLst>
              <a:ext uri="{FF2B5EF4-FFF2-40B4-BE49-F238E27FC236}">
                <a16:creationId xmlns:a16="http://schemas.microsoft.com/office/drawing/2014/main" id="{402FB0A7-69B2-400E-9452-52755A15800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26690" y="5951821"/>
            <a:ext cx="1513016" cy="675172"/>
          </a:xfrm>
          <a:prstGeom prst="rect">
            <a:avLst/>
          </a:prstGeom>
        </p:spPr>
      </p:pic>
      <p:sp>
        <p:nvSpPr>
          <p:cNvPr id="12" name="Title 1">
            <a:extLst>
              <a:ext uri="{FF2B5EF4-FFF2-40B4-BE49-F238E27FC236}">
                <a16:creationId xmlns:a16="http://schemas.microsoft.com/office/drawing/2014/main" id="{D000DA17-264D-48CE-AC66-106AF9D518B0}"/>
              </a:ext>
            </a:extLst>
          </p:cNvPr>
          <p:cNvSpPr>
            <a:spLocks noGrp="1"/>
          </p:cNvSpPr>
          <p:nvPr>
            <p:ph type="title" hasCustomPrompt="1"/>
          </p:nvPr>
        </p:nvSpPr>
        <p:spPr>
          <a:xfrm>
            <a:off x="625312" y="404195"/>
            <a:ext cx="6622515" cy="1673220"/>
          </a:xfrm>
        </p:spPr>
        <p:txBody>
          <a:bodyPr anchor="t">
            <a:noAutofit/>
          </a:bodyPr>
          <a:lstStyle>
            <a:lvl1pPr>
              <a:lnSpc>
                <a:spcPct val="90000"/>
              </a:lnSpc>
              <a:defRPr lang="en-AU" sz="4399" dirty="0">
                <a:solidFill>
                  <a:schemeClr val="bg1"/>
                </a:solidFill>
                <a:latin typeface="+mj-lt"/>
              </a:defRPr>
            </a:lvl1pPr>
          </a:lstStyle>
          <a:p>
            <a:r>
              <a:rPr lang="en-AU" noProof="0"/>
              <a:t>[Title]</a:t>
            </a:r>
          </a:p>
        </p:txBody>
      </p:sp>
    </p:spTree>
    <p:extLst>
      <p:ext uri="{BB962C8B-B14F-4D97-AF65-F5344CB8AC3E}">
        <p14:creationId xmlns:p14="http://schemas.microsoft.com/office/powerpoint/2010/main" val="3140548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mp;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85E067-283B-48FB-AB58-CF150357DF0B}"/>
              </a:ext>
            </a:extLst>
          </p:cNvPr>
          <p:cNvSpPr/>
          <p:nvPr userDrawn="1"/>
        </p:nvSpPr>
        <p:spPr>
          <a:xfrm>
            <a:off x="0" y="5661025"/>
            <a:ext cx="12192000" cy="1196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799"/>
              <a:t> </a:t>
            </a:r>
            <a:endParaRPr lang="en-AU" sz="1799"/>
          </a:p>
        </p:txBody>
      </p:sp>
      <p:sp>
        <p:nvSpPr>
          <p:cNvPr id="3" name="Content Placeholder 2"/>
          <p:cNvSpPr>
            <a:spLocks noGrp="1"/>
          </p:cNvSpPr>
          <p:nvPr>
            <p:ph sz="half" idx="1" hasCustomPrompt="1"/>
          </p:nvPr>
        </p:nvSpPr>
        <p:spPr>
          <a:xfrm>
            <a:off x="624873" y="1196753"/>
            <a:ext cx="5326613" cy="4245563"/>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100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7" name="Picture Placeholder 2"/>
          <p:cNvSpPr>
            <a:spLocks noGrp="1"/>
          </p:cNvSpPr>
          <p:nvPr>
            <p:ph type="pic" idx="10" hasCustomPrompt="1"/>
          </p:nvPr>
        </p:nvSpPr>
        <p:spPr>
          <a:xfrm>
            <a:off x="6239978" y="1198523"/>
            <a:ext cx="5952022" cy="4246930"/>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4" name="Title 3">
            <a:extLst>
              <a:ext uri="{FF2B5EF4-FFF2-40B4-BE49-F238E27FC236}">
                <a16:creationId xmlns:a16="http://schemas.microsoft.com/office/drawing/2014/main" id="{A4A254C3-A2AA-4A78-84A8-D436C004BFFF}"/>
              </a:ext>
            </a:extLst>
          </p:cNvPr>
          <p:cNvSpPr>
            <a:spLocks noGrp="1"/>
          </p:cNvSpPr>
          <p:nvPr>
            <p:ph type="title" hasCustomPrompt="1"/>
          </p:nvPr>
        </p:nvSpPr>
        <p:spPr/>
        <p:txBody>
          <a:bodyPr/>
          <a:lstStyle>
            <a:lvl1pPr>
              <a:defRPr/>
            </a:lvl1pPr>
          </a:lstStyle>
          <a:p>
            <a:r>
              <a:rPr lang="en-AU" noProof="0"/>
              <a:t>Click to add text</a:t>
            </a:r>
            <a:endParaRPr lang="en-AU"/>
          </a:p>
        </p:txBody>
      </p:sp>
      <p:pic>
        <p:nvPicPr>
          <p:cNvPr id="5" name="Graphic 13">
            <a:extLst>
              <a:ext uri="{FF2B5EF4-FFF2-40B4-BE49-F238E27FC236}">
                <a16:creationId xmlns:a16="http://schemas.microsoft.com/office/drawing/2014/main" id="{680B7CB1-D785-4BD8-A87B-B3B79231614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25313" y="5951208"/>
            <a:ext cx="1515769" cy="676400"/>
          </a:xfrm>
          <a:prstGeom prst="rect">
            <a:avLst/>
          </a:prstGeom>
        </p:spPr>
      </p:pic>
      <p:sp>
        <p:nvSpPr>
          <p:cNvPr id="9" name="Slide Number Placeholder 8">
            <a:extLst>
              <a:ext uri="{FF2B5EF4-FFF2-40B4-BE49-F238E27FC236}">
                <a16:creationId xmlns:a16="http://schemas.microsoft.com/office/drawing/2014/main" id="{A1FD09CD-C3AD-4377-AFAF-8F4AFD74330E}"/>
              </a:ext>
            </a:extLst>
          </p:cNvPr>
          <p:cNvSpPr>
            <a:spLocks noGrp="1"/>
          </p:cNvSpPr>
          <p:nvPr>
            <p:ph type="sldNum" sz="quarter" idx="12"/>
          </p:nvPr>
        </p:nvSpPr>
        <p:spPr/>
        <p:txBody>
          <a:bodyPr/>
          <a:lstStyle/>
          <a:p>
            <a:fld id="{E917DE0E-AFB1-41FD-BC35-27DB61CA125F}" type="slidenum">
              <a:rPr lang="en-AU" smtClean="0"/>
              <a:pPr/>
              <a:t>‹#›</a:t>
            </a:fld>
            <a:endParaRPr lang="en-AU"/>
          </a:p>
        </p:txBody>
      </p:sp>
      <p:sp>
        <p:nvSpPr>
          <p:cNvPr id="10" name="Footer Placeholder 9">
            <a:extLst>
              <a:ext uri="{FF2B5EF4-FFF2-40B4-BE49-F238E27FC236}">
                <a16:creationId xmlns:a16="http://schemas.microsoft.com/office/drawing/2014/main" id="{5245CCA1-2B29-4E13-8AC6-FC381D7B1DEC}"/>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72769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6"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18/10/relationships/comments" Target="../comments/modernComment_1C2_B04920A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18/10/relationships/comments" Target="../comments/modernComment_197_B4800C7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microsoft.com/office/2018/10/relationships/comments" Target="../comments/modernComment_1CA_75C50FF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CC_4A6159A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18/10/relationships/comments" Target="../comments/modernComment_1A2_88AF052F.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59123A-3343-D60E-10E6-AC82EA5CE756}"/>
              </a:ext>
            </a:extLst>
          </p:cNvPr>
          <p:cNvSpPr txBox="1"/>
          <p:nvPr/>
        </p:nvSpPr>
        <p:spPr>
          <a:xfrm>
            <a:off x="625312" y="1084569"/>
            <a:ext cx="11187411" cy="3785652"/>
          </a:xfrm>
          <a:prstGeom prst="rect">
            <a:avLst/>
          </a:prstGeom>
          <a:noFill/>
        </p:spPr>
        <p:txBody>
          <a:bodyPr wrap="square" lIns="91440" tIns="45720" rIns="91440" bIns="45720" rtlCol="0" anchor="t">
            <a:spAutoFit/>
          </a:bodyPr>
          <a:lstStyle/>
          <a:p>
            <a:r>
              <a:rPr lang="en-US">
                <a:solidFill>
                  <a:schemeClr val="bg1"/>
                </a:solidFill>
                <a:cs typeface="Calibri"/>
              </a:rPr>
              <a:t>A social story can help students, especially autistic students, with expectations for participating in your program including what to bring, what they'll be doing and who will be with them. This can assist to lower anxiety about participating in something new.  This should be shared in PowerPoint format to ensure schools can adapt to their students' needs.</a:t>
            </a:r>
            <a:endParaRPr lang="en-US">
              <a:solidFill>
                <a:schemeClr val="bg1"/>
              </a:solidFill>
              <a:ea typeface="Calibri"/>
              <a:cs typeface="Calibri"/>
            </a:endParaRPr>
          </a:p>
          <a:p>
            <a:endParaRPr lang="en-US">
              <a:solidFill>
                <a:schemeClr val="bg1"/>
              </a:solidFill>
              <a:ea typeface="Calibri"/>
              <a:cs typeface="Calibri"/>
            </a:endParaRPr>
          </a:p>
          <a:p>
            <a:r>
              <a:rPr lang="en-US">
                <a:solidFill>
                  <a:schemeClr val="bg1"/>
                </a:solidFill>
                <a:cs typeface="Calibri"/>
              </a:rPr>
              <a:t>Instructions:</a:t>
            </a:r>
            <a:endParaRPr lang="en-US">
              <a:solidFill>
                <a:schemeClr val="bg1"/>
              </a:solidFill>
              <a:ea typeface="Calibri"/>
              <a:cs typeface="Calibri"/>
            </a:endParaRPr>
          </a:p>
          <a:p>
            <a:r>
              <a:rPr lang="en-US">
                <a:solidFill>
                  <a:schemeClr val="bg1"/>
                </a:solidFill>
                <a:cs typeface="Calibri"/>
              </a:rPr>
              <a:t>Update relevant sections based on your school offering – select ‘show comments’ to see LSV’s suggestions. Drag and drop images or replace with your own relevant images wherever possible to ensure accurate representations are shared with students. Delete any unused images.</a:t>
            </a:r>
            <a:endParaRPr lang="en-US">
              <a:solidFill>
                <a:schemeClr val="bg1"/>
              </a:solidFill>
              <a:ea typeface="Calibri"/>
              <a:cs typeface="Calibri"/>
            </a:endParaRPr>
          </a:p>
          <a:p>
            <a:endParaRPr lang="en-US">
              <a:solidFill>
                <a:schemeClr val="bg1"/>
              </a:solidFill>
              <a:ea typeface="Calibri"/>
              <a:cs typeface="Calibri"/>
            </a:endParaRPr>
          </a:p>
          <a:p>
            <a:r>
              <a:rPr lang="en-US">
                <a:solidFill>
                  <a:schemeClr val="bg1"/>
                </a:solidFill>
                <a:cs typeface="Calibri"/>
              </a:rPr>
              <a:t>Update any highlighted text and remove highlighting. Delete this slide before sharing. Delete comments directed to ‘Partners’ before sharing.</a:t>
            </a:r>
            <a:endParaRPr lang="en-US">
              <a:solidFill>
                <a:schemeClr val="bg1"/>
              </a:solidFill>
              <a:ea typeface="Calibri"/>
              <a:cs typeface="Calibri"/>
            </a:endParaRPr>
          </a:p>
          <a:p>
            <a:endParaRPr lang="en-US" sz="2400">
              <a:solidFill>
                <a:schemeClr val="bg1"/>
              </a:solidFill>
              <a:cs typeface="Calibri"/>
            </a:endParaRPr>
          </a:p>
        </p:txBody>
      </p:sp>
      <p:sp>
        <p:nvSpPr>
          <p:cNvPr id="5" name="Title 4">
            <a:extLst>
              <a:ext uri="{FF2B5EF4-FFF2-40B4-BE49-F238E27FC236}">
                <a16:creationId xmlns:a16="http://schemas.microsoft.com/office/drawing/2014/main" id="{A043AE2E-D757-CF06-3BD8-19CB3C6063F7}"/>
              </a:ext>
            </a:extLst>
          </p:cNvPr>
          <p:cNvSpPr>
            <a:spLocks noGrp="1"/>
          </p:cNvSpPr>
          <p:nvPr>
            <p:ph type="title"/>
          </p:nvPr>
        </p:nvSpPr>
        <p:spPr>
          <a:xfrm>
            <a:off x="625312" y="211689"/>
            <a:ext cx="11070468" cy="1200329"/>
          </a:xfrm>
        </p:spPr>
        <p:txBody>
          <a:bodyPr/>
          <a:lstStyle/>
          <a:p>
            <a:r>
              <a:rPr lang="en-US" sz="4350">
                <a:ea typeface="+mj-lt"/>
                <a:cs typeface="+mj-lt"/>
              </a:rPr>
              <a:t>Social Story – LEP School Programs</a:t>
            </a:r>
          </a:p>
        </p:txBody>
      </p:sp>
    </p:spTree>
    <p:extLst>
      <p:ext uri="{BB962C8B-B14F-4D97-AF65-F5344CB8AC3E}">
        <p14:creationId xmlns:p14="http://schemas.microsoft.com/office/powerpoint/2010/main" val="612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57D9E-469A-5573-9EC0-AB9CA10584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150AE5-658E-3C4B-936C-8AAD10198682}"/>
              </a:ext>
            </a:extLst>
          </p:cNvPr>
          <p:cNvSpPr>
            <a:spLocks noGrp="1"/>
          </p:cNvSpPr>
          <p:nvPr>
            <p:ph type="title"/>
          </p:nvPr>
        </p:nvSpPr>
        <p:spPr>
          <a:xfrm>
            <a:off x="751114" y="245382"/>
            <a:ext cx="10515600" cy="1325563"/>
          </a:xfrm>
        </p:spPr>
        <p:txBody>
          <a:bodyPr/>
          <a:lstStyle/>
          <a:p>
            <a:r>
              <a:rPr lang="en-AU" dirty="0">
                <a:ea typeface="+mj-lt"/>
                <a:cs typeface="+mj-lt"/>
              </a:rPr>
              <a:t>Activities might include learning about currents and other dangers near water</a:t>
            </a:r>
            <a:endParaRPr lang="en-AU" dirty="0"/>
          </a:p>
        </p:txBody>
      </p:sp>
      <p:pic>
        <p:nvPicPr>
          <p:cNvPr id="2" name="Picture 1" descr="A group of people standing next to a sign&#10;&#10;Description automatically generated">
            <a:extLst>
              <a:ext uri="{FF2B5EF4-FFF2-40B4-BE49-F238E27FC236}">
                <a16:creationId xmlns:a16="http://schemas.microsoft.com/office/drawing/2014/main" id="{15F1C0A7-023C-7D71-027B-E8551FCA59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39358" y="1570945"/>
            <a:ext cx="2601363" cy="4066144"/>
          </a:xfrm>
          <a:prstGeom prst="rect">
            <a:avLst/>
          </a:prstGeom>
        </p:spPr>
      </p:pic>
      <p:pic>
        <p:nvPicPr>
          <p:cNvPr id="3" name="Picture 2" descr="A group of people in matching outfits&#10;&#10;Description automatically generated">
            <a:extLst>
              <a:ext uri="{FF2B5EF4-FFF2-40B4-BE49-F238E27FC236}">
                <a16:creationId xmlns:a16="http://schemas.microsoft.com/office/drawing/2014/main" id="{84653A6F-3C4F-4FCD-8BAD-3DC450E726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08914" y="1570945"/>
            <a:ext cx="1899127" cy="4066144"/>
          </a:xfrm>
          <a:prstGeom prst="rect">
            <a:avLst/>
          </a:prstGeom>
        </p:spPr>
      </p:pic>
    </p:spTree>
    <p:extLst>
      <p:ext uri="{BB962C8B-B14F-4D97-AF65-F5344CB8AC3E}">
        <p14:creationId xmlns:p14="http://schemas.microsoft.com/office/powerpoint/2010/main" val="955060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57D9E-469A-5573-9EC0-AB9CA10584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150AE5-658E-3C4B-936C-8AAD10198682}"/>
              </a:ext>
            </a:extLst>
          </p:cNvPr>
          <p:cNvSpPr>
            <a:spLocks noGrp="1"/>
          </p:cNvSpPr>
          <p:nvPr>
            <p:ph type="title"/>
          </p:nvPr>
        </p:nvSpPr>
        <p:spPr>
          <a:xfrm>
            <a:off x="751114" y="245382"/>
            <a:ext cx="10515600" cy="1325563"/>
          </a:xfrm>
        </p:spPr>
        <p:txBody>
          <a:bodyPr/>
          <a:lstStyle/>
          <a:p>
            <a:r>
              <a:rPr lang="en-AU" dirty="0">
                <a:ea typeface="+mj-lt"/>
                <a:cs typeface="+mj-lt"/>
              </a:rPr>
              <a:t>Activities might include </a:t>
            </a:r>
            <a:r>
              <a:rPr lang="en-AU">
                <a:ea typeface="+mj-lt"/>
                <a:cs typeface="+mj-lt"/>
              </a:rPr>
              <a:t>learning about safety signs</a:t>
            </a:r>
            <a:endParaRPr lang="en-AU" dirty="0"/>
          </a:p>
        </p:txBody>
      </p:sp>
      <p:pic>
        <p:nvPicPr>
          <p:cNvPr id="5" name="Picture 4">
            <a:extLst>
              <a:ext uri="{FF2B5EF4-FFF2-40B4-BE49-F238E27FC236}">
                <a16:creationId xmlns:a16="http://schemas.microsoft.com/office/drawing/2014/main" id="{7DBE91A6-93B9-634D-D76E-0D04163B02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00131" y="1786522"/>
            <a:ext cx="5380488" cy="3848734"/>
          </a:xfrm>
          <a:prstGeom prst="rect">
            <a:avLst/>
          </a:prstGeom>
        </p:spPr>
      </p:pic>
    </p:spTree>
    <p:extLst>
      <p:ext uri="{BB962C8B-B14F-4D97-AF65-F5344CB8AC3E}">
        <p14:creationId xmlns:p14="http://schemas.microsoft.com/office/powerpoint/2010/main" val="282888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dirty="0">
                <a:ea typeface="+mj-lt"/>
                <a:cs typeface="+mj-lt"/>
              </a:rPr>
              <a:t>We can practice calling for help</a:t>
            </a:r>
            <a:endParaRPr lang="en-US" dirty="0"/>
          </a:p>
        </p:txBody>
      </p:sp>
      <p:pic>
        <p:nvPicPr>
          <p:cNvPr id="6" name="Picture 5" descr="A group of people in a classroom&#10;&#10;Description automatically generated">
            <a:extLst>
              <a:ext uri="{FF2B5EF4-FFF2-40B4-BE49-F238E27FC236}">
                <a16:creationId xmlns:a16="http://schemas.microsoft.com/office/drawing/2014/main" id="{DFE6FAD6-5BDB-76B7-5F1A-5429C56ECA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63960" y="1570945"/>
            <a:ext cx="5664079" cy="4061637"/>
          </a:xfrm>
          <a:prstGeom prst="rect">
            <a:avLst/>
          </a:prstGeom>
        </p:spPr>
      </p:pic>
    </p:spTree>
    <p:extLst>
      <p:ext uri="{BB962C8B-B14F-4D97-AF65-F5344CB8AC3E}">
        <p14:creationId xmlns:p14="http://schemas.microsoft.com/office/powerpoint/2010/main" val="3347324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dirty="0">
                <a:ea typeface="+mj-lt"/>
                <a:cs typeface="+mj-lt"/>
              </a:rPr>
              <a:t>Activities might include dressing-up as a lifeguard</a:t>
            </a:r>
            <a:endParaRPr lang="en-AU" dirty="0">
              <a:cs typeface="Calibri Light"/>
            </a:endParaRPr>
          </a:p>
        </p:txBody>
      </p:sp>
      <p:pic>
        <p:nvPicPr>
          <p:cNvPr id="5" name="Picture 4" descr="A person standing next to a child wearing a yellow and red uniform&#10;&#10;Description automatically generated">
            <a:extLst>
              <a:ext uri="{FF2B5EF4-FFF2-40B4-BE49-F238E27FC236}">
                <a16:creationId xmlns:a16="http://schemas.microsoft.com/office/drawing/2014/main" id="{190D1C59-D67E-3643-BB21-17ED704F2C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66214" y="1748918"/>
            <a:ext cx="5061511" cy="3886337"/>
          </a:xfrm>
          <a:prstGeom prst="rect">
            <a:avLst/>
          </a:prstGeom>
        </p:spPr>
      </p:pic>
    </p:spTree>
    <p:extLst>
      <p:ext uri="{BB962C8B-B14F-4D97-AF65-F5344CB8AC3E}">
        <p14:creationId xmlns:p14="http://schemas.microsoft.com/office/powerpoint/2010/main" val="3617003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dirty="0">
                <a:ea typeface="+mj-lt"/>
                <a:cs typeface="+mj-lt"/>
              </a:rPr>
              <a:t>Activities might include trying on a lifejacket</a:t>
            </a:r>
            <a:endParaRPr lang="en-AU" dirty="0">
              <a:cs typeface="Calibri Light"/>
            </a:endParaRPr>
          </a:p>
        </p:txBody>
      </p:sp>
      <p:pic>
        <p:nvPicPr>
          <p:cNvPr id="5" name="Picture 4">
            <a:extLst>
              <a:ext uri="{FF2B5EF4-FFF2-40B4-BE49-F238E27FC236}">
                <a16:creationId xmlns:a16="http://schemas.microsoft.com/office/drawing/2014/main" id="{190D1C59-D67E-3643-BB21-17ED704F2C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66214" y="1748918"/>
            <a:ext cx="5061511" cy="3886337"/>
          </a:xfrm>
          <a:prstGeom prst="rect">
            <a:avLst/>
          </a:prstGeom>
        </p:spPr>
      </p:pic>
    </p:spTree>
    <p:extLst>
      <p:ext uri="{BB962C8B-B14F-4D97-AF65-F5344CB8AC3E}">
        <p14:creationId xmlns:p14="http://schemas.microsoft.com/office/powerpoint/2010/main" val="1841919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dirty="0">
                <a:ea typeface="+mj-lt"/>
                <a:cs typeface="+mj-lt"/>
              </a:rPr>
              <a:t>Activities might include watching a pretend rescue</a:t>
            </a:r>
            <a:endParaRPr lang="en-AU" dirty="0"/>
          </a:p>
        </p:txBody>
      </p:sp>
      <p:pic>
        <p:nvPicPr>
          <p:cNvPr id="3" name="Picture 2" descr="A person in a yellow shirt&#10;&#10;Description automatically generated">
            <a:extLst>
              <a:ext uri="{FF2B5EF4-FFF2-40B4-BE49-F238E27FC236}">
                <a16:creationId xmlns:a16="http://schemas.microsoft.com/office/drawing/2014/main" id="{3AA5A69D-B4A3-E0DC-D442-65061E8FFF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57330" y="1274954"/>
            <a:ext cx="4055820" cy="4308091"/>
          </a:xfrm>
          <a:prstGeom prst="rect">
            <a:avLst/>
          </a:prstGeom>
        </p:spPr>
      </p:pic>
    </p:spTree>
    <p:extLst>
      <p:ext uri="{BB962C8B-B14F-4D97-AF65-F5344CB8AC3E}">
        <p14:creationId xmlns:p14="http://schemas.microsoft.com/office/powerpoint/2010/main" val="803081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dirty="0">
                <a:ea typeface="+mj-lt"/>
                <a:cs typeface="+mj-lt"/>
              </a:rPr>
              <a:t>Activities might include practicing being rescued</a:t>
            </a:r>
            <a:endParaRPr lang="en-AU" dirty="0"/>
          </a:p>
        </p:txBody>
      </p:sp>
      <p:pic>
        <p:nvPicPr>
          <p:cNvPr id="5" name="Picture 4">
            <a:extLst>
              <a:ext uri="{FF2B5EF4-FFF2-40B4-BE49-F238E27FC236}">
                <a16:creationId xmlns:a16="http://schemas.microsoft.com/office/drawing/2014/main" id="{190D1C59-D67E-3643-BB21-17ED704F2C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66214" y="1748918"/>
            <a:ext cx="5061511" cy="3886337"/>
          </a:xfrm>
          <a:prstGeom prst="rect">
            <a:avLst/>
          </a:prstGeom>
        </p:spPr>
      </p:pic>
    </p:spTree>
    <p:extLst>
      <p:ext uri="{BB962C8B-B14F-4D97-AF65-F5344CB8AC3E}">
        <p14:creationId xmlns:p14="http://schemas.microsoft.com/office/powerpoint/2010/main" val="485624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dirty="0">
                <a:ea typeface="+mj-lt"/>
                <a:cs typeface="+mj-lt"/>
              </a:rPr>
              <a:t>Activities might include reading or hearing a story</a:t>
            </a:r>
            <a:endParaRPr lang="en-AU" dirty="0"/>
          </a:p>
        </p:txBody>
      </p:sp>
      <p:pic>
        <p:nvPicPr>
          <p:cNvPr id="9" name="Picture 8" descr="A person sitting on a blue mat reading a book&#10;&#10;Description automatically generated">
            <a:extLst>
              <a:ext uri="{FF2B5EF4-FFF2-40B4-BE49-F238E27FC236}">
                <a16:creationId xmlns:a16="http://schemas.microsoft.com/office/drawing/2014/main" id="{81DBAC5E-8F60-7480-A93E-8BD8C910F1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1768" y="1728695"/>
            <a:ext cx="5888464" cy="3927826"/>
          </a:xfrm>
          <a:prstGeom prst="rect">
            <a:avLst/>
          </a:prstGeom>
        </p:spPr>
      </p:pic>
    </p:spTree>
    <p:extLst>
      <p:ext uri="{BB962C8B-B14F-4D97-AF65-F5344CB8AC3E}">
        <p14:creationId xmlns:p14="http://schemas.microsoft.com/office/powerpoint/2010/main" val="2957582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835451" cy="1325563"/>
          </a:xfrm>
        </p:spPr>
        <p:txBody>
          <a:bodyPr/>
          <a:lstStyle/>
          <a:p>
            <a:r>
              <a:rPr lang="en-AU" dirty="0">
                <a:ea typeface="+mj-lt"/>
                <a:cs typeface="+mj-lt"/>
              </a:rPr>
              <a:t>Activities might include playing magnet board and magnets</a:t>
            </a:r>
            <a:endParaRPr lang="en-AU" dirty="0"/>
          </a:p>
        </p:txBody>
      </p:sp>
      <p:pic>
        <p:nvPicPr>
          <p:cNvPr id="3" name="Picture 2" descr="A group of children playing with a puzzle&#10;&#10;Description automatically generated">
            <a:extLst>
              <a:ext uri="{FF2B5EF4-FFF2-40B4-BE49-F238E27FC236}">
                <a16:creationId xmlns:a16="http://schemas.microsoft.com/office/drawing/2014/main" id="{35E2B313-F316-0830-4426-00014FCB4E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83" y="1570945"/>
            <a:ext cx="6072233" cy="4050291"/>
          </a:xfrm>
          <a:prstGeom prst="rect">
            <a:avLst/>
          </a:prstGeom>
        </p:spPr>
      </p:pic>
    </p:spTree>
    <p:extLst>
      <p:ext uri="{BB962C8B-B14F-4D97-AF65-F5344CB8AC3E}">
        <p14:creationId xmlns:p14="http://schemas.microsoft.com/office/powerpoint/2010/main" val="3028290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835451" cy="1325563"/>
          </a:xfrm>
        </p:spPr>
        <p:txBody>
          <a:bodyPr/>
          <a:lstStyle/>
          <a:p>
            <a:r>
              <a:rPr lang="en-AU" dirty="0">
                <a:ea typeface="+mj-lt"/>
                <a:cs typeface="+mj-lt"/>
              </a:rPr>
              <a:t>Activities might include playing with the LSV toys on the carpet mat</a:t>
            </a:r>
            <a:endParaRPr lang="en-US" dirty="0"/>
          </a:p>
        </p:txBody>
      </p:sp>
      <p:pic>
        <p:nvPicPr>
          <p:cNvPr id="3" name="Picture 2" descr="A group of kids playing with a puzzle&#10;&#10;Description automatically generated">
            <a:extLst>
              <a:ext uri="{FF2B5EF4-FFF2-40B4-BE49-F238E27FC236}">
                <a16:creationId xmlns:a16="http://schemas.microsoft.com/office/drawing/2014/main" id="{35E2B313-F316-0830-4426-00014FCB4E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2229" y="1570945"/>
            <a:ext cx="6067541" cy="4050291"/>
          </a:xfrm>
          <a:prstGeom prst="rect">
            <a:avLst/>
          </a:prstGeom>
        </p:spPr>
      </p:pic>
    </p:spTree>
    <p:extLst>
      <p:ext uri="{BB962C8B-B14F-4D97-AF65-F5344CB8AC3E}">
        <p14:creationId xmlns:p14="http://schemas.microsoft.com/office/powerpoint/2010/main" val="1975848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59123A-3343-D60E-10E6-AC82EA5CE756}"/>
              </a:ext>
            </a:extLst>
          </p:cNvPr>
          <p:cNvSpPr txBox="1"/>
          <p:nvPr/>
        </p:nvSpPr>
        <p:spPr>
          <a:xfrm>
            <a:off x="625312" y="1088123"/>
            <a:ext cx="11070468" cy="4093428"/>
          </a:xfrm>
          <a:prstGeom prst="rect">
            <a:avLst/>
          </a:prstGeom>
          <a:noFill/>
        </p:spPr>
        <p:txBody>
          <a:bodyPr wrap="square" lIns="91440" tIns="45720" rIns="91440" bIns="45720" rtlCol="0" anchor="t">
            <a:spAutoFit/>
          </a:bodyPr>
          <a:lstStyle/>
          <a:p>
            <a:r>
              <a:rPr lang="en-US" sz="2000" dirty="0">
                <a:solidFill>
                  <a:schemeClr val="bg1"/>
                </a:solidFill>
                <a:cs typeface="Calibri"/>
              </a:rPr>
              <a:t>LSV and </a:t>
            </a:r>
            <a:r>
              <a:rPr lang="en-US" sz="2000" dirty="0">
                <a:solidFill>
                  <a:schemeClr val="bg1"/>
                </a:solidFill>
                <a:highlight>
                  <a:srgbClr val="FFFF00"/>
                </a:highlight>
                <a:cs typeface="Calibri"/>
              </a:rPr>
              <a:t>** </a:t>
            </a:r>
            <a:r>
              <a:rPr lang="en-US" sz="2000" dirty="0">
                <a:solidFill>
                  <a:schemeClr val="bg1"/>
                </a:solidFill>
                <a:cs typeface="Calibri"/>
              </a:rPr>
              <a:t>have developed this Social Story to use ahead of your school’s Lifesaving education program for any student that may benefit. A social story can help students, especially autistic students, with expectations for participating in your program including what to bring, what they'll be doing and who will be with them. This can assist to lower anxiety about participating in something new. </a:t>
            </a:r>
          </a:p>
          <a:p>
            <a:endParaRPr lang="en-US" sz="2000">
              <a:solidFill>
                <a:schemeClr val="bg1"/>
              </a:solidFill>
              <a:cs typeface="Calibri"/>
            </a:endParaRPr>
          </a:p>
          <a:p>
            <a:r>
              <a:rPr lang="en-US" sz="2000" dirty="0">
                <a:solidFill>
                  <a:schemeClr val="bg1"/>
                </a:solidFill>
                <a:cs typeface="Calibri"/>
              </a:rPr>
              <a:t>Please review against your proposed program and update as required – i.e., select ‘see comments’ to check activities against your selected program type, or you may have elected to participate in some activities and not others, you may also like to add in other aspects about which room you will be in and which school staff will be available. </a:t>
            </a:r>
            <a:endParaRPr lang="en-US" sz="2000" dirty="0">
              <a:solidFill>
                <a:schemeClr val="bg1"/>
              </a:solidFill>
              <a:ea typeface="Calibri"/>
              <a:cs typeface="Calibri"/>
            </a:endParaRPr>
          </a:p>
          <a:p>
            <a:endParaRPr lang="en-US" sz="2000">
              <a:solidFill>
                <a:schemeClr val="bg1"/>
              </a:solidFill>
              <a:cs typeface="Calibri"/>
            </a:endParaRPr>
          </a:p>
          <a:p>
            <a:endParaRPr lang="en-US" sz="2000">
              <a:solidFill>
                <a:schemeClr val="bg1"/>
              </a:solidFill>
              <a:cs typeface="Calibri"/>
            </a:endParaRPr>
          </a:p>
          <a:p>
            <a:r>
              <a:rPr lang="en-US" sz="2000" dirty="0">
                <a:solidFill>
                  <a:schemeClr val="bg1"/>
                </a:solidFill>
                <a:cs typeface="Calibri"/>
              </a:rPr>
              <a:t> </a:t>
            </a:r>
            <a:endParaRPr lang="en-US" sz="2000" dirty="0">
              <a:solidFill>
                <a:schemeClr val="bg1"/>
              </a:solidFill>
              <a:ea typeface="Calibri"/>
              <a:cs typeface="Calibri"/>
            </a:endParaRPr>
          </a:p>
          <a:p>
            <a:endParaRPr lang="en-US" sz="2000">
              <a:solidFill>
                <a:schemeClr val="bg1"/>
              </a:solidFill>
              <a:cs typeface="Calibri"/>
            </a:endParaRPr>
          </a:p>
        </p:txBody>
      </p:sp>
      <p:sp>
        <p:nvSpPr>
          <p:cNvPr id="5" name="Title 4">
            <a:extLst>
              <a:ext uri="{FF2B5EF4-FFF2-40B4-BE49-F238E27FC236}">
                <a16:creationId xmlns:a16="http://schemas.microsoft.com/office/drawing/2014/main" id="{A043AE2E-D757-CF06-3BD8-19CB3C6063F7}"/>
              </a:ext>
            </a:extLst>
          </p:cNvPr>
          <p:cNvSpPr>
            <a:spLocks noGrp="1"/>
          </p:cNvSpPr>
          <p:nvPr>
            <p:ph type="title"/>
          </p:nvPr>
        </p:nvSpPr>
        <p:spPr>
          <a:xfrm>
            <a:off x="625312" y="404195"/>
            <a:ext cx="11070468" cy="1200329"/>
          </a:xfrm>
        </p:spPr>
        <p:txBody>
          <a:bodyPr/>
          <a:lstStyle/>
          <a:p>
            <a:r>
              <a:rPr lang="en-US" sz="4350">
                <a:ea typeface="+mj-lt"/>
                <a:cs typeface="+mj-lt"/>
              </a:rPr>
              <a:t>Social Story – LEP School Programs</a:t>
            </a:r>
          </a:p>
        </p:txBody>
      </p:sp>
    </p:spTree>
    <p:extLst>
      <p:ext uri="{BB962C8B-B14F-4D97-AF65-F5344CB8AC3E}">
        <p14:creationId xmlns:p14="http://schemas.microsoft.com/office/powerpoint/2010/main" val="97554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AU" dirty="0">
                <a:cs typeface="Calibri Light"/>
              </a:rPr>
              <a:t>Now the program ends, and we say goodbye</a:t>
            </a:r>
            <a:endParaRPr lang="en-AU" dirty="0"/>
          </a:p>
        </p:txBody>
      </p:sp>
      <p:pic>
        <p:nvPicPr>
          <p:cNvPr id="3" name="Picture 2" descr="A group of people standing in a room&#10;&#10;Description automatically generated">
            <a:extLst>
              <a:ext uri="{FF2B5EF4-FFF2-40B4-BE49-F238E27FC236}">
                <a16:creationId xmlns:a16="http://schemas.microsoft.com/office/drawing/2014/main" id="{89DD1C36-B688-812F-0972-8D8C881C7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8056" y="1570945"/>
            <a:ext cx="6027144" cy="4020331"/>
          </a:xfrm>
          <a:prstGeom prst="rect">
            <a:avLst/>
          </a:prstGeom>
        </p:spPr>
      </p:pic>
    </p:spTree>
    <p:extLst>
      <p:ext uri="{BB962C8B-B14F-4D97-AF65-F5344CB8AC3E}">
        <p14:creationId xmlns:p14="http://schemas.microsoft.com/office/powerpoint/2010/main" val="376011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t="9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CC53-9A36-6CC1-4301-A010FF90BC25}"/>
              </a:ext>
            </a:extLst>
          </p:cNvPr>
          <p:cNvSpPr>
            <a:spLocks noGrp="1"/>
          </p:cNvSpPr>
          <p:nvPr>
            <p:ph type="title"/>
          </p:nvPr>
        </p:nvSpPr>
        <p:spPr>
          <a:xfrm>
            <a:off x="625312" y="404195"/>
            <a:ext cx="11070468" cy="1673220"/>
          </a:xfrm>
        </p:spPr>
        <p:txBody>
          <a:bodyPr/>
          <a:lstStyle/>
          <a:p>
            <a:r>
              <a:rPr lang="en-US" sz="4350" dirty="0">
                <a:ea typeface="+mj-lt"/>
                <a:cs typeface="+mj-lt"/>
              </a:rPr>
              <a:t>Social story: What happens in a Lifesaving education program – in the classroom</a:t>
            </a:r>
          </a:p>
        </p:txBody>
      </p:sp>
      <p:sp>
        <p:nvSpPr>
          <p:cNvPr id="9" name="Text Placeholder 8">
            <a:extLst>
              <a:ext uri="{FF2B5EF4-FFF2-40B4-BE49-F238E27FC236}">
                <a16:creationId xmlns:a16="http://schemas.microsoft.com/office/drawing/2014/main" id="{46B297B7-34A1-AB7A-DB07-6E482B5F6200}"/>
              </a:ext>
            </a:extLst>
          </p:cNvPr>
          <p:cNvSpPr>
            <a:spLocks noGrp="1"/>
          </p:cNvSpPr>
          <p:nvPr>
            <p:ph type="body" idx="1"/>
          </p:nvPr>
        </p:nvSpPr>
        <p:spPr>
          <a:xfrm>
            <a:off x="2495203" y="6048151"/>
            <a:ext cx="2758956" cy="537441"/>
          </a:xfrm>
        </p:spPr>
        <p:txBody>
          <a:bodyPr/>
          <a:lstStyle/>
          <a:p>
            <a:r>
              <a:rPr lang="en-US" sz="1950" dirty="0">
                <a:solidFill>
                  <a:srgbClr val="002060"/>
                </a:solidFill>
              </a:rPr>
              <a:t>Lifesaving Education Programs</a:t>
            </a:r>
            <a:endParaRPr lang="en-AU" sz="1950" dirty="0">
              <a:solidFill>
                <a:srgbClr val="002060"/>
              </a:solidFill>
              <a:cs typeface="Calibri"/>
            </a:endParaRPr>
          </a:p>
        </p:txBody>
      </p:sp>
    </p:spTree>
    <p:extLst>
      <p:ext uri="{BB962C8B-B14F-4D97-AF65-F5344CB8AC3E}">
        <p14:creationId xmlns:p14="http://schemas.microsoft.com/office/powerpoint/2010/main" val="4151171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CFB7ED0-D1D7-7D8F-8197-3DF146ABEA5A}"/>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5750"/>
          <a:stretch/>
        </p:blipFill>
        <p:spPr>
          <a:xfrm>
            <a:off x="1131888" y="649288"/>
            <a:ext cx="3128962" cy="3148012"/>
          </a:xfrm>
        </p:spPr>
      </p:pic>
      <p:sp>
        <p:nvSpPr>
          <p:cNvPr id="3" name="TextBox 2">
            <a:extLst>
              <a:ext uri="{FF2B5EF4-FFF2-40B4-BE49-F238E27FC236}">
                <a16:creationId xmlns:a16="http://schemas.microsoft.com/office/drawing/2014/main" id="{8259123A-3343-D60E-10E6-AC82EA5CE756}"/>
              </a:ext>
            </a:extLst>
          </p:cNvPr>
          <p:cNvSpPr txBox="1"/>
          <p:nvPr/>
        </p:nvSpPr>
        <p:spPr>
          <a:xfrm>
            <a:off x="6091625" y="746753"/>
            <a:ext cx="5196415" cy="3539430"/>
          </a:xfrm>
          <a:prstGeom prst="rect">
            <a:avLst/>
          </a:prstGeom>
          <a:noFill/>
        </p:spPr>
        <p:txBody>
          <a:bodyPr wrap="square" lIns="91440" tIns="45720" rIns="91440" bIns="45720" rtlCol="0" anchor="t">
            <a:spAutoFit/>
          </a:bodyPr>
          <a:lstStyle/>
          <a:p>
            <a:r>
              <a:rPr lang="en-US" sz="3200" dirty="0">
                <a:solidFill>
                  <a:schemeClr val="bg1"/>
                </a:solidFill>
                <a:cs typeface="Calibri"/>
              </a:rPr>
              <a:t>Read this social story before and after participating in the Lifesaving education program- in the classroom.</a:t>
            </a:r>
          </a:p>
          <a:p>
            <a:endParaRPr lang="en-US" sz="3200" dirty="0">
              <a:solidFill>
                <a:schemeClr val="bg1"/>
              </a:solidFill>
              <a:cs typeface="Calibri"/>
            </a:endParaRPr>
          </a:p>
          <a:p>
            <a:r>
              <a:rPr lang="en-US" sz="3200" dirty="0">
                <a:solidFill>
                  <a:schemeClr val="bg1"/>
                </a:solidFill>
                <a:cs typeface="Calibri"/>
              </a:rPr>
              <a:t>We hope you have lots of fun trying the different activities.</a:t>
            </a:r>
          </a:p>
        </p:txBody>
      </p:sp>
    </p:spTree>
    <p:extLst>
      <p:ext uri="{BB962C8B-B14F-4D97-AF65-F5344CB8AC3E}">
        <p14:creationId xmlns:p14="http://schemas.microsoft.com/office/powerpoint/2010/main" val="4093668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7FA0CAA-1AA9-6E82-1EBE-5B78FC286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83" y="533370"/>
            <a:ext cx="5074616" cy="3613348"/>
          </a:xfrm>
          <a:prstGeom prst="rect">
            <a:avLst/>
          </a:prstGeom>
        </p:spPr>
      </p:pic>
      <p:sp>
        <p:nvSpPr>
          <p:cNvPr id="9" name="TextBox 8">
            <a:extLst>
              <a:ext uri="{FF2B5EF4-FFF2-40B4-BE49-F238E27FC236}">
                <a16:creationId xmlns:a16="http://schemas.microsoft.com/office/drawing/2014/main" id="{9EDAF783-D46C-1AAF-B6DA-BB7184270C8E}"/>
              </a:ext>
            </a:extLst>
          </p:cNvPr>
          <p:cNvSpPr txBox="1"/>
          <p:nvPr/>
        </p:nvSpPr>
        <p:spPr>
          <a:xfrm>
            <a:off x="6095188" y="573371"/>
            <a:ext cx="5548313" cy="35394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3200" dirty="0">
                <a:solidFill>
                  <a:schemeClr val="bg1"/>
                </a:solidFill>
                <a:latin typeface="Calibri"/>
                <a:cs typeface="Calibri Light"/>
              </a:rPr>
              <a:t>Life Saving Victoria acknowledges the Traditional Owners of the land and water where we meet.</a:t>
            </a:r>
            <a:endParaRPr lang="en-US">
              <a:cs typeface="Calibri" panose="020F0502020204030204"/>
            </a:endParaRPr>
          </a:p>
          <a:p>
            <a:endParaRPr lang="en-US" sz="3200" dirty="0">
              <a:solidFill>
                <a:schemeClr val="bg1"/>
              </a:solidFill>
              <a:latin typeface="Calibri"/>
              <a:cs typeface="Calibri"/>
            </a:endParaRPr>
          </a:p>
          <a:p>
            <a:r>
              <a:rPr lang="en-US" sz="3200" dirty="0">
                <a:solidFill>
                  <a:schemeClr val="bg1"/>
                </a:solidFill>
                <a:latin typeface="Calibri"/>
                <a:cs typeface="Calibri Light"/>
              </a:rPr>
              <a:t>We pay our respects to Elders past, present and emerging. </a:t>
            </a:r>
          </a:p>
        </p:txBody>
      </p:sp>
    </p:spTree>
    <p:extLst>
      <p:ext uri="{BB962C8B-B14F-4D97-AF65-F5344CB8AC3E}">
        <p14:creationId xmlns:p14="http://schemas.microsoft.com/office/powerpoint/2010/main" val="171805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EDAF783-D46C-1AAF-B6DA-BB7184270C8E}"/>
              </a:ext>
            </a:extLst>
          </p:cNvPr>
          <p:cNvSpPr txBox="1"/>
          <p:nvPr/>
        </p:nvSpPr>
        <p:spPr>
          <a:xfrm>
            <a:off x="6095188" y="327150"/>
            <a:ext cx="5548313" cy="403187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3200">
                <a:solidFill>
                  <a:schemeClr val="bg1"/>
                </a:solidFill>
                <a:highlight>
                  <a:srgbClr val="FFFF00"/>
                </a:highlight>
                <a:latin typeface="Calibri"/>
                <a:cs typeface="Calibri Light"/>
              </a:rPr>
              <a:t>XXXX</a:t>
            </a:r>
          </a:p>
          <a:p>
            <a:r>
              <a:rPr lang="en-US" sz="3200">
                <a:solidFill>
                  <a:schemeClr val="bg1"/>
                </a:solidFill>
                <a:latin typeface="Calibri"/>
                <a:cs typeface="Calibri Light"/>
              </a:rPr>
              <a:t>acknowledges the Traditional Owners of the land and water where we deliver the Lifesaving education programs, the </a:t>
            </a:r>
            <a:r>
              <a:rPr lang="en-US" sz="3200">
                <a:solidFill>
                  <a:schemeClr val="bg1"/>
                </a:solidFill>
                <a:highlight>
                  <a:srgbClr val="FFFF00"/>
                </a:highlight>
                <a:latin typeface="Calibri"/>
                <a:cs typeface="Calibri Light"/>
              </a:rPr>
              <a:t>XXXX</a:t>
            </a:r>
            <a:r>
              <a:rPr lang="en-US" sz="3200">
                <a:solidFill>
                  <a:schemeClr val="bg1"/>
                </a:solidFill>
                <a:latin typeface="Calibri"/>
                <a:cs typeface="Calibri Light"/>
              </a:rPr>
              <a:t>.</a:t>
            </a:r>
            <a:endParaRPr lang="en-US">
              <a:cs typeface="Calibri" panose="020F0502020204030204"/>
            </a:endParaRPr>
          </a:p>
          <a:p>
            <a:endParaRPr lang="en-US" sz="3200">
              <a:solidFill>
                <a:schemeClr val="bg1"/>
              </a:solidFill>
              <a:latin typeface="Calibri"/>
              <a:cs typeface="Calibri"/>
            </a:endParaRPr>
          </a:p>
          <a:p>
            <a:r>
              <a:rPr lang="en-US" sz="3200">
                <a:solidFill>
                  <a:schemeClr val="bg1"/>
                </a:solidFill>
                <a:latin typeface="Calibri"/>
                <a:cs typeface="Calibri Light"/>
              </a:rPr>
              <a:t>We pay our respects to Elders past, present and emerging. </a:t>
            </a:r>
          </a:p>
        </p:txBody>
      </p:sp>
    </p:spTree>
    <p:extLst>
      <p:ext uri="{BB962C8B-B14F-4D97-AF65-F5344CB8AC3E}">
        <p14:creationId xmlns:p14="http://schemas.microsoft.com/office/powerpoint/2010/main" val="124789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US" dirty="0"/>
              <a:t>We arrive at </a:t>
            </a:r>
            <a:r>
              <a:rPr lang="en-US" dirty="0">
                <a:highlight>
                  <a:srgbClr val="FFFF00"/>
                </a:highlight>
              </a:rPr>
              <a:t>XX</a:t>
            </a:r>
            <a:r>
              <a:rPr lang="en-US" dirty="0"/>
              <a:t> room at school</a:t>
            </a:r>
            <a:endParaRPr lang="en-AU" dirty="0"/>
          </a:p>
        </p:txBody>
      </p:sp>
      <p:pic>
        <p:nvPicPr>
          <p:cNvPr id="3" name="Picture 2" descr="A group of people in a room&#10;&#10;Description automatically generated">
            <a:extLst>
              <a:ext uri="{FF2B5EF4-FFF2-40B4-BE49-F238E27FC236}">
                <a16:creationId xmlns:a16="http://schemas.microsoft.com/office/drawing/2014/main" id="{CC93920B-2CA7-1BF9-F017-31ECD329CE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30550" y="1300051"/>
            <a:ext cx="6774650" cy="4207614"/>
          </a:xfrm>
          <a:prstGeom prst="rect">
            <a:avLst/>
          </a:prstGeom>
        </p:spPr>
      </p:pic>
    </p:spTree>
    <p:extLst>
      <p:ext uri="{BB962C8B-B14F-4D97-AF65-F5344CB8AC3E}">
        <p14:creationId xmlns:p14="http://schemas.microsoft.com/office/powerpoint/2010/main" val="2293171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515600" cy="1325563"/>
          </a:xfrm>
        </p:spPr>
        <p:txBody>
          <a:bodyPr/>
          <a:lstStyle/>
          <a:p>
            <a:r>
              <a:rPr lang="en-US" dirty="0"/>
              <a:t>We meet the lifeguard/s, and these are their uniforms</a:t>
            </a:r>
            <a:endParaRPr lang="en-AU" dirty="0"/>
          </a:p>
        </p:txBody>
      </p:sp>
      <p:pic>
        <p:nvPicPr>
          <p:cNvPr id="5" name="Picture 4" descr="A group of people in a room&#10;&#10;Description automatically generated">
            <a:extLst>
              <a:ext uri="{FF2B5EF4-FFF2-40B4-BE49-F238E27FC236}">
                <a16:creationId xmlns:a16="http://schemas.microsoft.com/office/drawing/2014/main" id="{40F3316C-DEA8-6564-9A5E-A3CADB1AB9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76168" y="1570945"/>
            <a:ext cx="2183721" cy="4088881"/>
          </a:xfrm>
          <a:prstGeom prst="rect">
            <a:avLst/>
          </a:prstGeom>
        </p:spPr>
      </p:pic>
      <p:pic>
        <p:nvPicPr>
          <p:cNvPr id="7" name="Picture 6" descr="A group of people posing for a picture&#10;&#10;Description automatically generated">
            <a:extLst>
              <a:ext uri="{FF2B5EF4-FFF2-40B4-BE49-F238E27FC236}">
                <a16:creationId xmlns:a16="http://schemas.microsoft.com/office/drawing/2014/main" id="{06B3062E-98DD-281F-872C-0966C6D8D4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49355" y="1570945"/>
            <a:ext cx="1703661" cy="4088881"/>
          </a:xfrm>
          <a:prstGeom prst="rect">
            <a:avLst/>
          </a:prstGeom>
        </p:spPr>
      </p:pic>
      <p:pic>
        <p:nvPicPr>
          <p:cNvPr id="8" name="Picture 7" descr="A group of people posing for a picture&#10;&#10;Description automatically generated">
            <a:extLst>
              <a:ext uri="{FF2B5EF4-FFF2-40B4-BE49-F238E27FC236}">
                <a16:creationId xmlns:a16="http://schemas.microsoft.com/office/drawing/2014/main" id="{1D0896E0-19A1-185F-0085-FD348C263E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
          <a:stretch/>
        </p:blipFill>
        <p:spPr>
          <a:xfrm>
            <a:off x="5178142" y="1570945"/>
            <a:ext cx="1751468" cy="4088881"/>
          </a:xfrm>
          <a:prstGeom prst="rect">
            <a:avLst/>
          </a:prstGeom>
        </p:spPr>
      </p:pic>
    </p:spTree>
    <p:extLst>
      <p:ext uri="{BB962C8B-B14F-4D97-AF65-F5344CB8AC3E}">
        <p14:creationId xmlns:p14="http://schemas.microsoft.com/office/powerpoint/2010/main" val="3878825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8F64E-FA46-E13A-2892-DA0B3312B95F}"/>
              </a:ext>
            </a:extLst>
          </p:cNvPr>
          <p:cNvSpPr>
            <a:spLocks noGrp="1"/>
          </p:cNvSpPr>
          <p:nvPr>
            <p:ph type="title"/>
          </p:nvPr>
        </p:nvSpPr>
        <p:spPr>
          <a:xfrm>
            <a:off x="751114" y="245382"/>
            <a:ext cx="10666227" cy="1325563"/>
          </a:xfrm>
        </p:spPr>
        <p:txBody>
          <a:bodyPr/>
          <a:lstStyle/>
          <a:p>
            <a:r>
              <a:rPr lang="en-US" dirty="0"/>
              <a:t>We learn about what a lifeguard is</a:t>
            </a:r>
            <a:endParaRPr lang="en-AU" dirty="0"/>
          </a:p>
        </p:txBody>
      </p:sp>
      <p:pic>
        <p:nvPicPr>
          <p:cNvPr id="5" name="Picture 4" descr="A person standing in a swimming pool&#10;&#10;Description automatically generated">
            <a:extLst>
              <a:ext uri="{FF2B5EF4-FFF2-40B4-BE49-F238E27FC236}">
                <a16:creationId xmlns:a16="http://schemas.microsoft.com/office/drawing/2014/main" id="{6EA5D4F7-E0C2-BAE2-C84F-E98D65E6F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199" y="1708943"/>
            <a:ext cx="5968107" cy="3978958"/>
          </a:xfrm>
          <a:prstGeom prst="rect">
            <a:avLst/>
          </a:prstGeom>
        </p:spPr>
      </p:pic>
      <p:pic>
        <p:nvPicPr>
          <p:cNvPr id="7" name="Picture 6" descr="A person standing on a beach with a flag and a surfboard&#10;&#10;Description automatically generated">
            <a:extLst>
              <a:ext uri="{FF2B5EF4-FFF2-40B4-BE49-F238E27FC236}">
                <a16:creationId xmlns:a16="http://schemas.microsoft.com/office/drawing/2014/main" id="{C5052FBD-E058-0EE9-2A67-7ABAE364ED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45071" y="1708943"/>
            <a:ext cx="4072270" cy="3978958"/>
          </a:xfrm>
          <a:prstGeom prst="rect">
            <a:avLst/>
          </a:prstGeom>
        </p:spPr>
      </p:pic>
    </p:spTree>
    <p:extLst>
      <p:ext uri="{BB962C8B-B14F-4D97-AF65-F5344CB8AC3E}">
        <p14:creationId xmlns:p14="http://schemas.microsoft.com/office/powerpoint/2010/main" val="3084406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E6B1582AA6094D875D957AC202CC24" ma:contentTypeVersion="31" ma:contentTypeDescription="Create a new document." ma:contentTypeScope="" ma:versionID="96156955b1f2b1787c26cc89bb29c845">
  <xsd:schema xmlns:xsd="http://www.w3.org/2001/XMLSchema" xmlns:xs="http://www.w3.org/2001/XMLSchema" xmlns:p="http://schemas.microsoft.com/office/2006/metadata/properties" xmlns:ns2="3c41a2a7-9d6a-48a7-add9-6a9495036c27" xmlns:ns3="772a8369-2533-4c46-b22a-30ac7b10bb90" targetNamespace="http://schemas.microsoft.com/office/2006/metadata/properties" ma:root="true" ma:fieldsID="422953b6de49cf1775014c2718566f00" ns2:_="" ns3:_="">
    <xsd:import namespace="3c41a2a7-9d6a-48a7-add9-6a9495036c27"/>
    <xsd:import namespace="772a8369-2533-4c46-b22a-30ac7b10bb9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SearchProperties" minOccurs="0"/>
                <xsd:element ref="ns2:MediaLengthInSeconds" minOccurs="0"/>
                <xsd:element ref="ns2:MediaServiceDateTaken" minOccurs="0"/>
                <xsd:element ref="ns2:MediaServiceLocation" minOccurs="0"/>
                <xsd:element ref="ns2:MediaServiceObjectDetectorVersions" minOccurs="0"/>
                <xsd:element ref="ns2:Collaborationwith" minOccurs="0"/>
                <xsd:element ref="ns2:Comments" minOccurs="0"/>
                <xsd:element ref="ns2:_Flow_SignoffStatus" minOccurs="0"/>
                <xsd:element ref="ns2:Priv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41a2a7-9d6a-48a7-add9-6a9495036c2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a39dd63-0107-412e-9f3b-6a83be5191c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Collaborationwith" ma:index="23" nillable="true" ma:displayName="Collaboration with" ma:description="This folder is managed by" ma:format="Dropdown" ma:list="UserInfo" ma:SharePointGroup="0" ma:internalName="Collaborationwith">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mments" ma:index="24" nillable="true" ma:displayName="Comments" ma:format="Dropdown" ma:internalName="Comments">
      <xsd:simpleType>
        <xsd:restriction base="dms:Note">
          <xsd:maxLength value="255"/>
        </xsd:restriction>
      </xsd:simpleType>
    </xsd:element>
    <xsd:element name="_Flow_SignoffStatus" ma:index="25" nillable="true" ma:displayName="Sign-off status" ma:internalName="Sign_x002d_off_x0020_status">
      <xsd:simpleType>
        <xsd:restriction base="dms:Text"/>
      </xsd:simpleType>
    </xsd:element>
    <xsd:element name="Private" ma:index="26" nillable="true" ma:displayName="Access" ma:format="Dropdown" ma:list="UserInfo" ma:SharePointGroup="0" ma:internalName="Privat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72a8369-2533-4c46-b22a-30ac7b10bb9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803d37b-cbd8-4381-b7dd-2126e9168d69}" ma:internalName="TaxCatchAll" ma:showField="CatchAllData" ma:web="772a8369-2533-4c46-b22a-30ac7b10bb9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41a2a7-9d6a-48a7-add9-6a9495036c27">
      <Terms xmlns="http://schemas.microsoft.com/office/infopath/2007/PartnerControls"/>
    </lcf76f155ced4ddcb4097134ff3c332f>
    <TaxCatchAll xmlns="772a8369-2533-4c46-b22a-30ac7b10bb90" xsi:nil="true"/>
    <SharedWithUsers xmlns="772a8369-2533-4c46-b22a-30ac7b10bb90">
      <UserInfo>
        <DisplayName>SharingLinks.411c31ba-b471-4133-89e3-3975713bf0b7.OrganizationEdit.59b7e04c-af72-4126-a3a3-10cdd1d0b22b</DisplayName>
        <AccountId>305</AccountId>
        <AccountType/>
      </UserInfo>
      <UserInfo>
        <DisplayName>Penny Callaghan - (Leaver)</DisplayName>
        <AccountId>36</AccountId>
        <AccountType/>
      </UserInfo>
      <UserInfo>
        <DisplayName>SharingLinks.6b5f2421-4bbc-4f9b-8bce-e1253601d400.OrganizationEdit.e39bac84-ee61-4a4f-a4fa-f91cb8297cef</DisplayName>
        <AccountId>339</AccountId>
        <AccountType/>
      </UserInfo>
      <UserInfo>
        <DisplayName>David Potter</DisplayName>
        <AccountId>195</AccountId>
        <AccountType/>
      </UserInfo>
      <UserInfo>
        <DisplayName>SharingLinks.98b2dfe4-2d9e-4f55-84d7-efc7af72cb25.OrganizationEdit.0e3a8401-60e6-4243-b3d8-d7ccfb273cf4</DisplayName>
        <AccountId>383</AccountId>
        <AccountType/>
      </UserInfo>
      <UserInfo>
        <DisplayName>Jacqui Taylor (She/Her)</DisplayName>
        <AccountId>1100</AccountId>
        <AccountType/>
      </UserInfo>
      <UserInfo>
        <DisplayName>Jodie Walker (She/Her)</DisplayName>
        <AccountId>20</AccountId>
        <AccountType/>
      </UserInfo>
      <UserInfo>
        <DisplayName>Mark Bolitho (He/Him)</DisplayName>
        <AccountId>1375</AccountId>
        <AccountType/>
      </UserInfo>
      <UserInfo>
        <DisplayName>Eliza Hine</DisplayName>
        <AccountId>1736</AccountId>
        <AccountType/>
      </UserInfo>
    </SharedWithUsers>
    <Private xmlns="3c41a2a7-9d6a-48a7-add9-6a9495036c27">
      <UserInfo>
        <DisplayName/>
        <AccountId xsi:nil="true"/>
        <AccountType/>
      </UserInfo>
    </Private>
    <_Flow_SignoffStatus xmlns="3c41a2a7-9d6a-48a7-add9-6a9495036c27" xsi:nil="true"/>
    <Comments xmlns="3c41a2a7-9d6a-48a7-add9-6a9495036c27" xsi:nil="true"/>
    <Collaborationwith xmlns="3c41a2a7-9d6a-48a7-add9-6a9495036c27">
      <UserInfo>
        <DisplayName/>
        <AccountId xsi:nil="true"/>
        <AccountType/>
      </UserInfo>
    </Collaborationwith>
  </documentManagement>
</p:properties>
</file>

<file path=customXml/itemProps1.xml><?xml version="1.0" encoding="utf-8"?>
<ds:datastoreItem xmlns:ds="http://schemas.openxmlformats.org/officeDocument/2006/customXml" ds:itemID="{9D5D761B-3CEE-455A-BD98-B2D6B5556169}"/>
</file>

<file path=customXml/itemProps2.xml><?xml version="1.0" encoding="utf-8"?>
<ds:datastoreItem xmlns:ds="http://schemas.openxmlformats.org/officeDocument/2006/customXml" ds:itemID="{E5973909-7F98-401D-A615-094E6A48723F}">
  <ds:schemaRefs>
    <ds:schemaRef ds:uri="http://schemas.microsoft.com/sharepoint/v3/contenttype/forms"/>
  </ds:schemaRefs>
</ds:datastoreItem>
</file>

<file path=customXml/itemProps3.xml><?xml version="1.0" encoding="utf-8"?>
<ds:datastoreItem xmlns:ds="http://schemas.openxmlformats.org/officeDocument/2006/customXml" ds:itemID="{72105EDE-CAF7-4ED0-B2F7-781900D21C04}">
  <ds:schemaRefs>
    <ds:schemaRef ds:uri="ee1c4ba4-7075-4672-a42a-5f8196fcd659"/>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81b5a344-98f8-4642-bee0-642f25b3909c"/>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274</TotalTime>
  <Words>507</Words>
  <Application>Microsoft Office PowerPoint</Application>
  <PresentationFormat>Widescreen</PresentationFormat>
  <Paragraphs>40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Roboto</vt:lpstr>
      <vt:lpstr>office theme</vt:lpstr>
      <vt:lpstr>Social Story – LEP School Programs</vt:lpstr>
      <vt:lpstr>Social Story – LEP School Programs</vt:lpstr>
      <vt:lpstr>Social story: What happens in a Lifesaving education program – in the classroom</vt:lpstr>
      <vt:lpstr>PowerPoint Presentation</vt:lpstr>
      <vt:lpstr>PowerPoint Presentation</vt:lpstr>
      <vt:lpstr>PowerPoint Presentation</vt:lpstr>
      <vt:lpstr>We arrive at XX room at school</vt:lpstr>
      <vt:lpstr>We meet the lifeguard/s, and these are their uniforms</vt:lpstr>
      <vt:lpstr>We learn about what a lifeguard is</vt:lpstr>
      <vt:lpstr>Activities might include learning about currents and other dangers near water</vt:lpstr>
      <vt:lpstr>Activities might include learning about safety signs</vt:lpstr>
      <vt:lpstr>We can practice calling for help</vt:lpstr>
      <vt:lpstr>Activities might include dressing-up as a lifeguard</vt:lpstr>
      <vt:lpstr>Activities might include trying on a lifejacket</vt:lpstr>
      <vt:lpstr>Activities might include watching a pretend rescue</vt:lpstr>
      <vt:lpstr>Activities might include practicing being rescued</vt:lpstr>
      <vt:lpstr>Activities might include reading or hearing a story</vt:lpstr>
      <vt:lpstr>Activities might include playing magnet board and magnets</vt:lpstr>
      <vt:lpstr>Activities might include playing with the LSV toys on the carpet mat</vt:lpstr>
      <vt:lpstr>Now the program ends, and we say goodbye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Walker (She/Her)</dc:creator>
  <cp:lastModifiedBy>Jodie Walker (She/Her)</cp:lastModifiedBy>
  <cp:revision>877</cp:revision>
  <dcterms:created xsi:type="dcterms:W3CDTF">2022-12-12T00:25:39Z</dcterms:created>
  <dcterms:modified xsi:type="dcterms:W3CDTF">2024-08-01T03:37:18Z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0x01010028D23FB8E6EEFF42B89069AA26B3F429</vt:lpwstr>
  </property>
  <property fmtid="{D5CDD505-2E9C-101B-9397-08002B2CF9AE}" pid="3" name="MediaServiceImageTags">
    <vt:lpwstr/>
  </property>
</Properties>
</file>