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s/modernComment_1BF_4A6159A7.xml" ContentType="application/vnd.ms-powerpoint.comments+xml"/>
  <Override PartName="/ppt/comments/modernComment_1C0_598BC80D.xml" ContentType="application/vnd.ms-powerpoint.comments+xml"/>
  <Override PartName="/ppt/comments/modernComment_1C2_56FEA1FE.xml" ContentType="application/vnd.ms-powerpoint.comments+xml"/>
  <Override PartName="/ppt/comments/modernComment_1C4_33152CA9.xml" ContentType="application/vnd.ms-powerpoint.comments+xml"/>
  <Override PartName="/ppt/comments/modernComment_18E_BFEF57FB.xml" ContentType="application/vnd.ms-powerpoint.comments+xml"/>
  <Override PartName="/ppt/comments/modernComment_1C7_5B17C18D.xml" ContentType="application/vnd.ms-powerpoint.comments+xml"/>
  <Override PartName="/ppt/comments/modernComment_1CC_DB84AF8E.xml" ContentType="application/vnd.ms-powerpoint.comments+xml"/>
  <Override PartName="/ppt/comments/modernComment_1C9_4F7EE156.xml" ContentType="application/vnd.ms-powerpoint.comments+xml"/>
  <Override PartName="/ppt/comments/modernComment_199_AC816C0.xml" ContentType="application/vnd.ms-powerpoint.comments+xml"/>
  <Override PartName="/ppt/comments/modernComment_1CB_35694BB0.xml" ContentType="application/vnd.ms-powerpoint.comments+xml"/>
  <Override PartName="/ppt/comments/modernComment_1CD_BF3C144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62" r:id="rId5"/>
    <p:sldId id="463" r:id="rId6"/>
    <p:sldId id="417" r:id="rId7"/>
    <p:sldId id="416" r:id="rId8"/>
    <p:sldId id="443" r:id="rId9"/>
    <p:sldId id="447" r:id="rId10"/>
    <p:sldId id="448" r:id="rId11"/>
    <p:sldId id="450" r:id="rId12"/>
    <p:sldId id="452" r:id="rId13"/>
    <p:sldId id="398" r:id="rId14"/>
    <p:sldId id="454" r:id="rId15"/>
    <p:sldId id="455" r:id="rId16"/>
    <p:sldId id="460" r:id="rId17"/>
    <p:sldId id="423" r:id="rId18"/>
    <p:sldId id="458" r:id="rId19"/>
    <p:sldId id="456" r:id="rId20"/>
    <p:sldId id="424" r:id="rId21"/>
    <p:sldId id="407" r:id="rId22"/>
    <p:sldId id="408" r:id="rId23"/>
    <p:sldId id="457" r:id="rId24"/>
    <p:sldId id="409" r:id="rId25"/>
    <p:sldId id="459" r:id="rId26"/>
    <p:sldId id="461" r:id="rId27"/>
    <p:sldId id="4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C50985-59B3-4D43-9D14-CBCB3FEF0FB7}">
          <p14:sldIdLst/>
        </p14:section>
        <p14:section name="Instructions for Partner" id="{2A4AB8D2-A19C-413F-9ED4-01E1321860D1}">
          <p14:sldIdLst>
            <p14:sldId id="462"/>
          </p14:sldIdLst>
        </p14:section>
        <p14:section name="Instructions for School" id="{EC46D46E-2BBC-494C-8F3F-238C3023F40C}">
          <p14:sldIdLst>
            <p14:sldId id="463"/>
          </p14:sldIdLst>
        </p14:section>
        <p14:section name="Social Story Introducation" id="{5EB6F7D7-86C2-4FC5-B7D3-DCD6EC260EDD}">
          <p14:sldIdLst>
            <p14:sldId id="417"/>
            <p14:sldId id="416"/>
            <p14:sldId id="443"/>
            <p14:sldId id="447"/>
            <p14:sldId id="448"/>
            <p14:sldId id="450"/>
            <p14:sldId id="452"/>
            <p14:sldId id="398"/>
            <p14:sldId id="454"/>
            <p14:sldId id="455"/>
            <p14:sldId id="460"/>
            <p14:sldId id="423"/>
          </p14:sldIdLst>
        </p14:section>
        <p14:section name="Program Activities" id="{1EA2BCE9-C30C-4E19-B832-5956B601CC63}">
          <p14:sldIdLst>
            <p14:sldId id="458"/>
            <p14:sldId id="456"/>
            <p14:sldId id="424"/>
            <p14:sldId id="407"/>
            <p14:sldId id="408"/>
          </p14:sldIdLst>
        </p14:section>
        <p14:section name="Remove for Specialist School program" id="{1F6B3FA1-AAFC-4A6C-AA47-B5ACE49E585F}">
          <p14:sldIdLst>
            <p14:sldId id="457"/>
          </p14:sldIdLst>
        </p14:section>
        <p14:section name="Specialist School Program Only" id="{5B1C1733-F5A8-40F9-AE41-87FF37203163}">
          <p14:sldIdLst>
            <p14:sldId id="409"/>
          </p14:sldIdLst>
        </p14:section>
        <p14:section name="2x2 Hour Including Carnival Only" id="{81120E83-C747-494D-957E-3FFC8A0E6CA7}">
          <p14:sldIdLst>
            <p14:sldId id="459"/>
            <p14:sldId id="461"/>
          </p14:sldIdLst>
        </p14:section>
        <p14:section name="Program End" id="{BE918812-CBD3-4CEE-8F34-19005D85D21A}">
          <p14:sldIdLst>
            <p14:sldId id="4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E4144D-06E5-0CA7-2177-6A39160C4730}" name="Jodie Walker" initials="JW" userId="S::jodie.walker@lsv.com.au::e08f61d0-bc1e-4b27-9a9a-ce70bc70284a" providerId="AD"/>
  <p188:author id="{774EBB6A-1572-BE47-CE9B-89A6C8ED3419}" name="Kellie Britt" initials="KB" userId="S::kellie.britt@lsv.com.au::2db3d084-edce-441f-b760-a4d7213babc8" providerId="AD"/>
  <p188:author id="{8BF8DB81-0376-B185-6DEF-004BE0874898}" name="Trudy Micallef (She/Her)" initials="T(" userId="S::trudy.micallef@lsv.com.au::aafff52c-4980-4b2e-b876-4bf324a72354" providerId="AD"/>
  <p188:author id="{A39F8FF2-DBFF-382A-4890-6D45430EACC1}" name="Michael Masseni (He/Him)" initials="M(" userId="S::michael.masseni@lsv.com.au::aad29b36-0b38-4421-ad14-e77eb0194bf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B274C-6033-BDD2-DED5-8747F1E6722F}" v="298" dt="2024-07-31T06:09:20.844"/>
    <p1510:client id="{F6F36902-6627-4B59-AA63-6BB4BE1D895E}" v="468" dt="2024-07-31T23:58:59.721"/>
    <p1510:client id="{FFDAD81B-C6D5-4C92-9F0C-20A35988D489}" v="111" dt="2024-08-01T02:03:03.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Walker (She/Her)" userId="e08f61d0-bc1e-4b27-9a9a-ce70bc70284a" providerId="ADAL" clId="{F6F36902-6627-4B59-AA63-6BB4BE1D895E}"/>
    <pc:docChg chg="undo custSel addSld delSld modSld sldOrd addSection modSection">
      <pc:chgData name="Jodie Walker (She/Her)" userId="e08f61d0-bc1e-4b27-9a9a-ce70bc70284a" providerId="ADAL" clId="{F6F36902-6627-4B59-AA63-6BB4BE1D895E}" dt="2024-07-31T23:58:59.721" v="2565" actId="20577"/>
      <pc:docMkLst>
        <pc:docMk/>
      </pc:docMkLst>
      <pc:sldChg chg="modSp mod modCm">
        <pc:chgData name="Jodie Walker (She/Her)" userId="e08f61d0-bc1e-4b27-9a9a-ce70bc70284a" providerId="ADAL" clId="{F6F36902-6627-4B59-AA63-6BB4BE1D895E}" dt="2024-07-31T01:05:24.309" v="1726"/>
        <pc:sldMkLst>
          <pc:docMk/>
          <pc:sldMk cId="3220133883" sldId="398"/>
        </pc:sldMkLst>
        <pc:picChg chg="mod">
          <ac:chgData name="Jodie Walker (She/Her)" userId="e08f61d0-bc1e-4b27-9a9a-ce70bc70284a" providerId="ADAL" clId="{F6F36902-6627-4B59-AA63-6BB4BE1D895E}" dt="2024-07-29T01:23:41.515" v="37" actId="14100"/>
          <ac:picMkLst>
            <pc:docMk/>
            <pc:sldMk cId="3220133883" sldId="398"/>
            <ac:picMk id="6" creationId="{C3C1C8C8-BB52-C9E0-D2D5-76CE3D13EE0E}"/>
          </ac:picMkLst>
        </pc:picChg>
        <pc:extLst>
          <p:ext xmlns:p="http://schemas.openxmlformats.org/presentationml/2006/main" uri="{D6D511B9-2390-475A-947B-AFAB55BFBCF1}">
            <pc226:cmChg xmlns:pc226="http://schemas.microsoft.com/office/powerpoint/2022/06/main/command" chg="mod">
              <pc226:chgData name="Jodie Walker (She/Her)" userId="e08f61d0-bc1e-4b27-9a9a-ce70bc70284a" providerId="ADAL" clId="{F6F36902-6627-4B59-AA63-6BB4BE1D895E}" dt="2024-07-31T01:05:24.309" v="1726"/>
              <pc2:cmMkLst xmlns:pc2="http://schemas.microsoft.com/office/powerpoint/2019/9/main/command">
                <pc:docMk/>
                <pc:sldMk cId="3220133883" sldId="398"/>
                <pc2:cmMk id="{EFAA0658-5761-4BF7-8039-60D087AAA564}"/>
              </pc2:cmMkLst>
            </pc226:cmChg>
          </p:ext>
        </pc:extLst>
      </pc:sldChg>
      <pc:sldChg chg="ord">
        <pc:chgData name="Jodie Walker (She/Her)" userId="e08f61d0-bc1e-4b27-9a9a-ce70bc70284a" providerId="ADAL" clId="{F6F36902-6627-4B59-AA63-6BB4BE1D895E}" dt="2024-07-31T01:13:52.261" v="1739"/>
        <pc:sldMkLst>
          <pc:docMk/>
          <pc:sldMk cId="3028290674" sldId="407"/>
        </pc:sldMkLst>
      </pc:sldChg>
      <pc:sldChg chg="ord">
        <pc:chgData name="Jodie Walker (She/Her)" userId="e08f61d0-bc1e-4b27-9a9a-ce70bc70284a" providerId="ADAL" clId="{F6F36902-6627-4B59-AA63-6BB4BE1D895E}" dt="2024-07-31T01:13:54.985" v="1741"/>
        <pc:sldMkLst>
          <pc:docMk/>
          <pc:sldMk cId="3617003093" sldId="408"/>
        </pc:sldMkLst>
      </pc:sldChg>
      <pc:sldChg chg="modSp mod ord addCm modCm">
        <pc:chgData name="Jodie Walker (She/Her)" userId="e08f61d0-bc1e-4b27-9a9a-ce70bc70284a" providerId="ADAL" clId="{F6F36902-6627-4B59-AA63-6BB4BE1D895E}" dt="2024-07-31T01:46:17.894" v="2075"/>
        <pc:sldMkLst>
          <pc:docMk/>
          <pc:sldMk cId="180885184" sldId="409"/>
        </pc:sldMkLst>
        <pc:spChg chg="mod">
          <ac:chgData name="Jodie Walker (She/Her)" userId="e08f61d0-bc1e-4b27-9a9a-ce70bc70284a" providerId="ADAL" clId="{F6F36902-6627-4B59-AA63-6BB4BE1D895E}" dt="2024-07-29T01:01:47.576" v="19" actId="20577"/>
          <ac:spMkLst>
            <pc:docMk/>
            <pc:sldMk cId="180885184" sldId="409"/>
            <ac:spMk id="4" creationId="{A2F8F64E-FA46-E13A-2892-DA0B3312B95F}"/>
          </ac:spMkLst>
        </pc:spChg>
        <pc:picChg chg="mod modCrop">
          <ac:chgData name="Jodie Walker (She/Her)" userId="e08f61d0-bc1e-4b27-9a9a-ce70bc70284a" providerId="ADAL" clId="{F6F36902-6627-4B59-AA63-6BB4BE1D895E}" dt="2024-07-29T02:46:59.722" v="171"/>
          <ac:picMkLst>
            <pc:docMk/>
            <pc:sldMk cId="180885184" sldId="409"/>
            <ac:picMk id="3" creationId="{592908EB-0F20-D783-0FC4-2E7800271C69}"/>
          </ac:picMkLst>
        </pc:picChg>
        <pc:extLst>
          <p:ext xmlns:p="http://schemas.openxmlformats.org/presentationml/2006/main" uri="{D6D511B9-2390-475A-947B-AFAB55BFBCF1}">
            <pc226:cmChg xmlns:pc226="http://schemas.microsoft.com/office/powerpoint/2022/06/main/command" chg="add mod">
              <pc226:chgData name="Jodie Walker (She/Her)" userId="e08f61d0-bc1e-4b27-9a9a-ce70bc70284a" providerId="ADAL" clId="{F6F36902-6627-4B59-AA63-6BB4BE1D895E}" dt="2024-07-31T01:46:17.894" v="2075"/>
              <pc2:cmMkLst xmlns:pc2="http://schemas.microsoft.com/office/powerpoint/2019/9/main/command">
                <pc:docMk/>
                <pc:sldMk cId="180885184" sldId="409"/>
                <pc2:cmMk id="{99E63AB6-14B3-471D-94E8-1654935C6810}"/>
              </pc2:cmMkLst>
            </pc226:cmChg>
          </p:ext>
        </pc:extLst>
      </pc:sldChg>
      <pc:sldChg chg="delSp modSp mod">
        <pc:chgData name="Jodie Walker (She/Her)" userId="e08f61d0-bc1e-4b27-9a9a-ce70bc70284a" providerId="ADAL" clId="{F6F36902-6627-4B59-AA63-6BB4BE1D895E}" dt="2024-07-29T03:05:37.970" v="361" actId="1362"/>
        <pc:sldMkLst>
          <pc:docMk/>
          <pc:sldMk cId="3760111978" sldId="410"/>
        </pc:sldMkLst>
        <pc:picChg chg="mod modCrop">
          <ac:chgData name="Jodie Walker (She/Her)" userId="e08f61d0-bc1e-4b27-9a9a-ce70bc70284a" providerId="ADAL" clId="{F6F36902-6627-4B59-AA63-6BB4BE1D895E}" dt="2024-07-29T03:05:37.970" v="361" actId="1362"/>
          <ac:picMkLst>
            <pc:docMk/>
            <pc:sldMk cId="3760111978" sldId="410"/>
            <ac:picMk id="2" creationId="{58ED1463-F68A-04C8-DD8E-7BEB7E04CAA1}"/>
          </ac:picMkLst>
        </pc:picChg>
        <pc:picChg chg="del">
          <ac:chgData name="Jodie Walker (She/Her)" userId="e08f61d0-bc1e-4b27-9a9a-ce70bc70284a" providerId="ADAL" clId="{F6F36902-6627-4B59-AA63-6BB4BE1D895E}" dt="2024-07-29T01:13:17.751" v="29" actId="478"/>
          <ac:picMkLst>
            <pc:docMk/>
            <pc:sldMk cId="3760111978" sldId="410"/>
            <ac:picMk id="3" creationId="{961FA9C8-571D-97B4-5EEF-1CB013C4B228}"/>
          </ac:picMkLst>
        </pc:picChg>
      </pc:sldChg>
      <pc:sldChg chg="addSp delSp modSp mod delCm chgLayout">
        <pc:chgData name="Jodie Walker (She/Her)" userId="e08f61d0-bc1e-4b27-9a9a-ce70bc70284a" providerId="ADAL" clId="{F6F36902-6627-4B59-AA63-6BB4BE1D895E}" dt="2024-07-31T01:07:21.421" v="1729"/>
        <pc:sldMkLst>
          <pc:docMk/>
          <pc:sldMk cId="296355534" sldId="424"/>
        </pc:sldMkLst>
        <pc:spChg chg="add del mod">
          <ac:chgData name="Jodie Walker (She/Her)" userId="e08f61d0-bc1e-4b27-9a9a-ce70bc70284a" providerId="ADAL" clId="{F6F36902-6627-4B59-AA63-6BB4BE1D895E}" dt="2024-07-29T01:06:02.756" v="21" actId="6264"/>
          <ac:spMkLst>
            <pc:docMk/>
            <pc:sldMk cId="296355534" sldId="424"/>
            <ac:spMk id="3" creationId="{DCF58E3A-856E-BFA2-875D-6B6CED8CCBC9}"/>
          </ac:spMkLst>
        </pc:spChg>
        <pc:spChg chg="mod ord">
          <ac:chgData name="Jodie Walker (She/Her)" userId="e08f61d0-bc1e-4b27-9a9a-ce70bc70284a" providerId="ADAL" clId="{F6F36902-6627-4B59-AA63-6BB4BE1D895E}" dt="2024-07-29T01:06:02.756" v="21" actId="6264"/>
          <ac:spMkLst>
            <pc:docMk/>
            <pc:sldMk cId="296355534" sldId="424"/>
            <ac:spMk id="4" creationId="{A2F8F64E-FA46-E13A-2892-DA0B3312B95F}"/>
          </ac:spMkLst>
        </pc:spChg>
        <pc:spChg chg="add del mod ord">
          <ac:chgData name="Jodie Walker (She/Her)" userId="e08f61d0-bc1e-4b27-9a9a-ce70bc70284a" providerId="ADAL" clId="{F6F36902-6627-4B59-AA63-6BB4BE1D895E}" dt="2024-07-29T01:06:02.756" v="21" actId="6264"/>
          <ac:spMkLst>
            <pc:docMk/>
            <pc:sldMk cId="296355534" sldId="424"/>
            <ac:spMk id="7" creationId="{C8A1DC0A-A400-DCF3-6473-303B5E16EE76}"/>
          </ac:spMkLst>
        </pc:spChg>
        <pc:spChg chg="add del mod ord">
          <ac:chgData name="Jodie Walker (She/Her)" userId="e08f61d0-bc1e-4b27-9a9a-ce70bc70284a" providerId="ADAL" clId="{F6F36902-6627-4B59-AA63-6BB4BE1D895E}" dt="2024-07-29T01:06:02.756" v="21" actId="6264"/>
          <ac:spMkLst>
            <pc:docMk/>
            <pc:sldMk cId="296355534" sldId="424"/>
            <ac:spMk id="8" creationId="{56E06E13-63F6-0EA6-7BD7-1CAA31982389}"/>
          </ac:spMkLst>
        </pc:spChg>
        <pc:picChg chg="mod">
          <ac:chgData name="Jodie Walker (She/Her)" userId="e08f61d0-bc1e-4b27-9a9a-ce70bc70284a" providerId="ADAL" clId="{F6F36902-6627-4B59-AA63-6BB4BE1D895E}" dt="2024-07-29T01:06:43.169" v="24"/>
          <ac:picMkLst>
            <pc:docMk/>
            <pc:sldMk cId="296355534" sldId="424"/>
            <ac:picMk id="6" creationId="{0B3D2DC6-8C08-C9C5-601D-CD4282645FAA}"/>
          </ac:picMkLst>
        </pc:picChg>
        <pc:extLst>
          <p:ext xmlns:p="http://schemas.openxmlformats.org/presentationml/2006/main" uri="{D6D511B9-2390-475A-947B-AFAB55BFBCF1}">
            <pc226:cmChg xmlns:pc226="http://schemas.microsoft.com/office/powerpoint/2022/06/main/command" chg="del">
              <pc226:chgData name="Jodie Walker (She/Her)" userId="e08f61d0-bc1e-4b27-9a9a-ce70bc70284a" providerId="ADAL" clId="{F6F36902-6627-4B59-AA63-6BB4BE1D895E}" dt="2024-07-31T01:07:21.421" v="1729"/>
              <pc2:cmMkLst xmlns:pc2="http://schemas.microsoft.com/office/powerpoint/2019/9/main/command">
                <pc:docMk/>
                <pc:sldMk cId="296355534" sldId="424"/>
                <pc2:cmMk id="{A8909309-065A-497A-ACAD-5F4B35D4AB07}"/>
              </pc2:cmMkLst>
            </pc226:cmChg>
          </p:ext>
        </pc:extLst>
      </pc:sldChg>
      <pc:sldChg chg="modCm">
        <pc:chgData name="Jodie Walker (She/Her)" userId="e08f61d0-bc1e-4b27-9a9a-ce70bc70284a" providerId="ADAL" clId="{F6F36902-6627-4B59-AA63-6BB4BE1D895E}" dt="2024-07-31T00:59:47.226" v="1646"/>
        <pc:sldMkLst>
          <pc:docMk/>
          <pc:sldMk cId="1247893927" sldId="447"/>
        </pc:sldMkLst>
        <pc:extLst>
          <p:ext xmlns:p="http://schemas.openxmlformats.org/presentationml/2006/main" uri="{D6D511B9-2390-475A-947B-AFAB55BFBCF1}">
            <pc226:cmChg xmlns:pc226="http://schemas.microsoft.com/office/powerpoint/2022/06/main/command" chg="mod">
              <pc226:chgData name="Jodie Walker (She/Her)" userId="e08f61d0-bc1e-4b27-9a9a-ce70bc70284a" providerId="ADAL" clId="{F6F36902-6627-4B59-AA63-6BB4BE1D895E}" dt="2024-07-31T00:59:47.226" v="1646"/>
              <pc2:cmMkLst xmlns:pc2="http://schemas.microsoft.com/office/powerpoint/2019/9/main/command">
                <pc:docMk/>
                <pc:sldMk cId="1247893927" sldId="447"/>
                <pc2:cmMk id="{B38A7FD3-0868-4FF3-90CE-07EAB1A71849}"/>
              </pc2:cmMkLst>
            </pc226:cmChg>
          </p:ext>
        </pc:extLst>
      </pc:sldChg>
      <pc:sldChg chg="addSp delSp modSp mod setBg modCm">
        <pc:chgData name="Jodie Walker (She/Her)" userId="e08f61d0-bc1e-4b27-9a9a-ce70bc70284a" providerId="ADAL" clId="{F6F36902-6627-4B59-AA63-6BB4BE1D895E}" dt="2024-07-31T03:28:59.509" v="2504" actId="1076"/>
        <pc:sldMkLst>
          <pc:docMk/>
          <pc:sldMk cId="1502332941" sldId="448"/>
        </pc:sldMkLst>
        <pc:spChg chg="mod">
          <ac:chgData name="Jodie Walker (She/Her)" userId="e08f61d0-bc1e-4b27-9a9a-ce70bc70284a" providerId="ADAL" clId="{F6F36902-6627-4B59-AA63-6BB4BE1D895E}" dt="2024-07-31T01:37:26.135" v="1985" actId="26606"/>
          <ac:spMkLst>
            <pc:docMk/>
            <pc:sldMk cId="1502332941" sldId="448"/>
            <ac:spMk id="4" creationId="{A2F8F64E-FA46-E13A-2892-DA0B3312B95F}"/>
          </ac:spMkLst>
        </pc:spChg>
        <pc:spChg chg="del mod">
          <ac:chgData name="Jodie Walker (She/Her)" userId="e08f61d0-bc1e-4b27-9a9a-ce70bc70284a" providerId="ADAL" clId="{F6F36902-6627-4B59-AA63-6BB4BE1D895E}" dt="2024-07-31T01:22:18.534" v="1775" actId="478"/>
          <ac:spMkLst>
            <pc:docMk/>
            <pc:sldMk cId="1502332941" sldId="448"/>
            <ac:spMk id="20" creationId="{EA822AD4-FC74-A614-9653-34CCCD76EC57}"/>
          </ac:spMkLst>
        </pc:spChg>
        <pc:spChg chg="add del">
          <ac:chgData name="Jodie Walker (She/Her)" userId="e08f61d0-bc1e-4b27-9a9a-ce70bc70284a" providerId="ADAL" clId="{F6F36902-6627-4B59-AA63-6BB4BE1D895E}" dt="2024-07-31T01:37:26.135" v="1985" actId="26606"/>
          <ac:spMkLst>
            <pc:docMk/>
            <pc:sldMk cId="1502332941" sldId="448"/>
            <ac:spMk id="38" creationId="{FBC711EC-2569-4DB4-BE16-66EC29DBE5CC}"/>
          </ac:spMkLst>
        </pc:spChg>
        <pc:picChg chg="add del mod">
          <ac:chgData name="Jodie Walker (She/Her)" userId="e08f61d0-bc1e-4b27-9a9a-ce70bc70284a" providerId="ADAL" clId="{F6F36902-6627-4B59-AA63-6BB4BE1D895E}" dt="2024-07-31T01:22:20.844" v="1776" actId="478"/>
          <ac:picMkLst>
            <pc:docMk/>
            <pc:sldMk cId="1502332941" sldId="448"/>
            <ac:picMk id="2" creationId="{B9E94355-5812-53CF-B02F-C4CF8194BBC0}"/>
          </ac:picMkLst>
        </pc:picChg>
        <pc:picChg chg="del">
          <ac:chgData name="Jodie Walker (She/Her)" userId="e08f61d0-bc1e-4b27-9a9a-ce70bc70284a" providerId="ADAL" clId="{F6F36902-6627-4B59-AA63-6BB4BE1D895E}" dt="2024-07-31T01:22:20.844" v="1776" actId="478"/>
          <ac:picMkLst>
            <pc:docMk/>
            <pc:sldMk cId="1502332941" sldId="448"/>
            <ac:picMk id="3" creationId="{4FD0CED8-406E-AC81-247C-4C2BAB4F4816}"/>
          </ac:picMkLst>
        </pc:picChg>
        <pc:picChg chg="del">
          <ac:chgData name="Jodie Walker (She/Her)" userId="e08f61d0-bc1e-4b27-9a9a-ce70bc70284a" providerId="ADAL" clId="{F6F36902-6627-4B59-AA63-6BB4BE1D895E}" dt="2024-07-31T01:22:20.844" v="1776" actId="478"/>
          <ac:picMkLst>
            <pc:docMk/>
            <pc:sldMk cId="1502332941" sldId="448"/>
            <ac:picMk id="5" creationId="{41CC5493-4A45-1BA1-5B75-6A736B29B5C7}"/>
          </ac:picMkLst>
        </pc:picChg>
        <pc:picChg chg="del">
          <ac:chgData name="Jodie Walker (She/Her)" userId="e08f61d0-bc1e-4b27-9a9a-ce70bc70284a" providerId="ADAL" clId="{F6F36902-6627-4B59-AA63-6BB4BE1D895E}" dt="2024-07-31T01:21:29.703" v="1771" actId="478"/>
          <ac:picMkLst>
            <pc:docMk/>
            <pc:sldMk cId="1502332941" sldId="448"/>
            <ac:picMk id="6" creationId="{C8168A15-0E09-1419-C48F-42F37CDA8204}"/>
          </ac:picMkLst>
        </pc:picChg>
        <pc:picChg chg="add mod">
          <ac:chgData name="Jodie Walker (She/Her)" userId="e08f61d0-bc1e-4b27-9a9a-ce70bc70284a" providerId="ADAL" clId="{F6F36902-6627-4B59-AA63-6BB4BE1D895E}" dt="2024-07-31T01:37:26.135" v="1985" actId="26606"/>
          <ac:picMkLst>
            <pc:docMk/>
            <pc:sldMk cId="1502332941" sldId="448"/>
            <ac:picMk id="8" creationId="{FB77EFEA-5633-7A69-5D50-CA47FBA822F5}"/>
          </ac:picMkLst>
        </pc:picChg>
        <pc:picChg chg="add mod">
          <ac:chgData name="Jodie Walker (She/Her)" userId="e08f61d0-bc1e-4b27-9a9a-ce70bc70284a" providerId="ADAL" clId="{F6F36902-6627-4B59-AA63-6BB4BE1D895E}" dt="2024-07-31T01:37:26.135" v="1985" actId="26606"/>
          <ac:picMkLst>
            <pc:docMk/>
            <pc:sldMk cId="1502332941" sldId="448"/>
            <ac:picMk id="10" creationId="{5E1CE68F-6FE8-1D16-BE86-95CFA3558EB6}"/>
          </ac:picMkLst>
        </pc:picChg>
        <pc:picChg chg="del">
          <ac:chgData name="Jodie Walker (She/Her)" userId="e08f61d0-bc1e-4b27-9a9a-ce70bc70284a" providerId="ADAL" clId="{F6F36902-6627-4B59-AA63-6BB4BE1D895E}" dt="2024-07-31T01:22:20.844" v="1776" actId="478"/>
          <ac:picMkLst>
            <pc:docMk/>
            <pc:sldMk cId="1502332941" sldId="448"/>
            <ac:picMk id="12" creationId="{410106C7-20BC-49C4-D499-6D2CFBE40660}"/>
          </ac:picMkLst>
        </pc:picChg>
        <pc:picChg chg="del">
          <ac:chgData name="Jodie Walker (She/Her)" userId="e08f61d0-bc1e-4b27-9a9a-ce70bc70284a" providerId="ADAL" clId="{F6F36902-6627-4B59-AA63-6BB4BE1D895E}" dt="2024-07-31T01:22:20.844" v="1776" actId="478"/>
          <ac:picMkLst>
            <pc:docMk/>
            <pc:sldMk cId="1502332941" sldId="448"/>
            <ac:picMk id="13" creationId="{C73F39F5-ECF6-B0B2-99E0-E59B1430F240}"/>
          </ac:picMkLst>
        </pc:picChg>
        <pc:picChg chg="del">
          <ac:chgData name="Jodie Walker (She/Her)" userId="e08f61d0-bc1e-4b27-9a9a-ce70bc70284a" providerId="ADAL" clId="{F6F36902-6627-4B59-AA63-6BB4BE1D895E}" dt="2024-07-31T01:22:20.844" v="1776" actId="478"/>
          <ac:picMkLst>
            <pc:docMk/>
            <pc:sldMk cId="1502332941" sldId="448"/>
            <ac:picMk id="14" creationId="{65E67181-5DF5-57F9-9129-8C1C339CBE78}"/>
          </ac:picMkLst>
        </pc:picChg>
        <pc:picChg chg="add mod">
          <ac:chgData name="Jodie Walker (She/Her)" userId="e08f61d0-bc1e-4b27-9a9a-ce70bc70284a" providerId="ADAL" clId="{F6F36902-6627-4B59-AA63-6BB4BE1D895E}" dt="2024-07-31T01:37:26.135" v="1985" actId="26606"/>
          <ac:picMkLst>
            <pc:docMk/>
            <pc:sldMk cId="1502332941" sldId="448"/>
            <ac:picMk id="15" creationId="{20B63D88-6826-8636-7D6C-AE1B3106B232}"/>
          </ac:picMkLst>
        </pc:picChg>
        <pc:picChg chg="del">
          <ac:chgData name="Jodie Walker (She/Her)" userId="e08f61d0-bc1e-4b27-9a9a-ce70bc70284a" providerId="ADAL" clId="{F6F36902-6627-4B59-AA63-6BB4BE1D895E}" dt="2024-07-31T01:22:20.844" v="1776" actId="478"/>
          <ac:picMkLst>
            <pc:docMk/>
            <pc:sldMk cId="1502332941" sldId="448"/>
            <ac:picMk id="16" creationId="{CBD323CB-DCD4-D857-8B0C-B26A92CB189B}"/>
          </ac:picMkLst>
        </pc:picChg>
        <pc:picChg chg="del">
          <ac:chgData name="Jodie Walker (She/Her)" userId="e08f61d0-bc1e-4b27-9a9a-ce70bc70284a" providerId="ADAL" clId="{F6F36902-6627-4B59-AA63-6BB4BE1D895E}" dt="2024-07-31T01:22:20.844" v="1776" actId="478"/>
          <ac:picMkLst>
            <pc:docMk/>
            <pc:sldMk cId="1502332941" sldId="448"/>
            <ac:picMk id="18" creationId="{9DB8A984-79D0-323A-8A5C-6DE34B6FE4D3}"/>
          </ac:picMkLst>
        </pc:picChg>
        <pc:picChg chg="add mod ord">
          <ac:chgData name="Jodie Walker (She/Her)" userId="e08f61d0-bc1e-4b27-9a9a-ce70bc70284a" providerId="ADAL" clId="{F6F36902-6627-4B59-AA63-6BB4BE1D895E}" dt="2024-07-31T01:37:26.135" v="1985" actId="26606"/>
          <ac:picMkLst>
            <pc:docMk/>
            <pc:sldMk cId="1502332941" sldId="448"/>
            <ac:picMk id="19" creationId="{F4A0D522-4938-98DA-07C4-00846BAF41C7}"/>
          </ac:picMkLst>
        </pc:picChg>
        <pc:picChg chg="del">
          <ac:chgData name="Jodie Walker (She/Her)" userId="e08f61d0-bc1e-4b27-9a9a-ce70bc70284a" providerId="ADAL" clId="{F6F36902-6627-4B59-AA63-6BB4BE1D895E}" dt="2024-07-31T01:22:20.844" v="1776" actId="478"/>
          <ac:picMkLst>
            <pc:docMk/>
            <pc:sldMk cId="1502332941" sldId="448"/>
            <ac:picMk id="21" creationId="{4BF71D58-EF9C-AED4-2DCB-FA076B7F8F1E}"/>
          </ac:picMkLst>
        </pc:picChg>
        <pc:picChg chg="del">
          <ac:chgData name="Jodie Walker (She/Her)" userId="e08f61d0-bc1e-4b27-9a9a-ce70bc70284a" providerId="ADAL" clId="{F6F36902-6627-4B59-AA63-6BB4BE1D895E}" dt="2024-07-31T01:22:20.844" v="1776" actId="478"/>
          <ac:picMkLst>
            <pc:docMk/>
            <pc:sldMk cId="1502332941" sldId="448"/>
            <ac:picMk id="23" creationId="{E2064DA7-6CE1-9377-0756-FD921ED3D79F}"/>
          </ac:picMkLst>
        </pc:picChg>
        <pc:picChg chg="del">
          <ac:chgData name="Jodie Walker (She/Her)" userId="e08f61d0-bc1e-4b27-9a9a-ce70bc70284a" providerId="ADAL" clId="{F6F36902-6627-4B59-AA63-6BB4BE1D895E}" dt="2024-07-31T01:22:20.844" v="1776" actId="478"/>
          <ac:picMkLst>
            <pc:docMk/>
            <pc:sldMk cId="1502332941" sldId="448"/>
            <ac:picMk id="24" creationId="{539FAD24-3599-5634-DA75-0200A5AD6895}"/>
          </ac:picMkLst>
        </pc:picChg>
        <pc:picChg chg="del">
          <ac:chgData name="Jodie Walker (She/Her)" userId="e08f61d0-bc1e-4b27-9a9a-ce70bc70284a" providerId="ADAL" clId="{F6F36902-6627-4B59-AA63-6BB4BE1D895E}" dt="2024-07-31T01:22:20.844" v="1776" actId="478"/>
          <ac:picMkLst>
            <pc:docMk/>
            <pc:sldMk cId="1502332941" sldId="448"/>
            <ac:picMk id="25" creationId="{D32B02C4-42DA-DBA8-CEDC-203C25BCDCE3}"/>
          </ac:picMkLst>
        </pc:picChg>
        <pc:picChg chg="add mod ord">
          <ac:chgData name="Jodie Walker (She/Her)" userId="e08f61d0-bc1e-4b27-9a9a-ce70bc70284a" providerId="ADAL" clId="{F6F36902-6627-4B59-AA63-6BB4BE1D895E}" dt="2024-07-31T01:37:26.135" v="1985" actId="26606"/>
          <ac:picMkLst>
            <pc:docMk/>
            <pc:sldMk cId="1502332941" sldId="448"/>
            <ac:picMk id="26" creationId="{13DEDB0C-40E7-F171-57F8-B2D461BD59D4}"/>
          </ac:picMkLst>
        </pc:picChg>
        <pc:picChg chg="add mod ord">
          <ac:chgData name="Jodie Walker (She/Her)" userId="e08f61d0-bc1e-4b27-9a9a-ce70bc70284a" providerId="ADAL" clId="{F6F36902-6627-4B59-AA63-6BB4BE1D895E}" dt="2024-07-31T01:37:26.135" v="1985" actId="26606"/>
          <ac:picMkLst>
            <pc:docMk/>
            <pc:sldMk cId="1502332941" sldId="448"/>
            <ac:picMk id="28" creationId="{CD0303CE-4292-A378-5AF1-9E3E5E5AE73A}"/>
          </ac:picMkLst>
        </pc:picChg>
        <pc:picChg chg="add del mod">
          <ac:chgData name="Jodie Walker (She/Her)" userId="e08f61d0-bc1e-4b27-9a9a-ce70bc70284a" providerId="ADAL" clId="{F6F36902-6627-4B59-AA63-6BB4BE1D895E}" dt="2024-07-31T01:37:28.392" v="1986" actId="478"/>
          <ac:picMkLst>
            <pc:docMk/>
            <pc:sldMk cId="1502332941" sldId="448"/>
            <ac:picMk id="30" creationId="{48EB6CEE-D2A0-605B-5749-E78D2ECEE8C9}"/>
          </ac:picMkLst>
        </pc:picChg>
        <pc:picChg chg="add mod">
          <ac:chgData name="Jodie Walker (She/Her)" userId="e08f61d0-bc1e-4b27-9a9a-ce70bc70284a" providerId="ADAL" clId="{F6F36902-6627-4B59-AA63-6BB4BE1D895E}" dt="2024-07-31T01:38:42.322" v="2006" actId="1076"/>
          <ac:picMkLst>
            <pc:docMk/>
            <pc:sldMk cId="1502332941" sldId="448"/>
            <ac:picMk id="32" creationId="{D795315C-CB89-33AE-16D2-6FB7108196C8}"/>
          </ac:picMkLst>
        </pc:picChg>
        <pc:picChg chg="add mod">
          <ac:chgData name="Jodie Walker (She/Her)" userId="e08f61d0-bc1e-4b27-9a9a-ce70bc70284a" providerId="ADAL" clId="{F6F36902-6627-4B59-AA63-6BB4BE1D895E}" dt="2024-07-31T01:37:20.076" v="1981" actId="1076"/>
          <ac:picMkLst>
            <pc:docMk/>
            <pc:sldMk cId="1502332941" sldId="448"/>
            <ac:picMk id="33" creationId="{A0E73C7A-DA5A-62D2-E29F-B9470DEA8DF6}"/>
          </ac:picMkLst>
        </pc:picChg>
        <pc:picChg chg="add del mod">
          <ac:chgData name="Jodie Walker (She/Her)" userId="e08f61d0-bc1e-4b27-9a9a-ce70bc70284a" providerId="ADAL" clId="{F6F36902-6627-4B59-AA63-6BB4BE1D895E}" dt="2024-07-31T01:40:50.248" v="2032" actId="21"/>
          <ac:picMkLst>
            <pc:docMk/>
            <pc:sldMk cId="1502332941" sldId="448"/>
            <ac:picMk id="35" creationId="{49361460-F64F-C218-D1E1-46D7E01F77AB}"/>
          </ac:picMkLst>
        </pc:picChg>
        <pc:picChg chg="add mod">
          <ac:chgData name="Jodie Walker (She/Her)" userId="e08f61d0-bc1e-4b27-9a9a-ce70bc70284a" providerId="ADAL" clId="{F6F36902-6627-4B59-AA63-6BB4BE1D895E}" dt="2024-07-31T01:38:12.179" v="1998" actId="1076"/>
          <ac:picMkLst>
            <pc:docMk/>
            <pc:sldMk cId="1502332941" sldId="448"/>
            <ac:picMk id="37" creationId="{07FC9EB4-B93E-3D63-25A5-EAAB3D15E01A}"/>
          </ac:picMkLst>
        </pc:picChg>
        <pc:picChg chg="add mod">
          <ac:chgData name="Jodie Walker (She/Her)" userId="e08f61d0-bc1e-4b27-9a9a-ce70bc70284a" providerId="ADAL" clId="{F6F36902-6627-4B59-AA63-6BB4BE1D895E}" dt="2024-07-31T01:37:58.816" v="1995" actId="1076"/>
          <ac:picMkLst>
            <pc:docMk/>
            <pc:sldMk cId="1502332941" sldId="448"/>
            <ac:picMk id="40" creationId="{A3F17B68-AE56-EAEC-9685-7A6001FFB395}"/>
          </ac:picMkLst>
        </pc:picChg>
        <pc:picChg chg="add mod">
          <ac:chgData name="Jodie Walker (She/Her)" userId="e08f61d0-bc1e-4b27-9a9a-ce70bc70284a" providerId="ADAL" clId="{F6F36902-6627-4B59-AA63-6BB4BE1D895E}" dt="2024-07-31T01:38:38.864" v="2004" actId="14100"/>
          <ac:picMkLst>
            <pc:docMk/>
            <pc:sldMk cId="1502332941" sldId="448"/>
            <ac:picMk id="42" creationId="{C41C98CF-15B9-F571-96DB-B80B81DDA2D7}"/>
          </ac:picMkLst>
        </pc:picChg>
        <pc:picChg chg="add mod">
          <ac:chgData name="Jodie Walker (She/Her)" userId="e08f61d0-bc1e-4b27-9a9a-ce70bc70284a" providerId="ADAL" clId="{F6F36902-6627-4B59-AA63-6BB4BE1D895E}" dt="2024-07-31T03:28:59.509" v="2504" actId="1076"/>
          <ac:picMkLst>
            <pc:docMk/>
            <pc:sldMk cId="1502332941" sldId="448"/>
            <ac:picMk id="44" creationId="{C4286B95-356F-9B08-E553-E0114EE1BB1D}"/>
          </ac:picMkLst>
        </pc:picChg>
        <pc:extLst>
          <p:ext xmlns:p="http://schemas.openxmlformats.org/presentationml/2006/main" uri="{D6D511B9-2390-475A-947B-AFAB55BFBCF1}">
            <pc226:cmChg xmlns:pc226="http://schemas.microsoft.com/office/powerpoint/2022/06/main/command" chg="mod">
              <pc226:chgData name="Jodie Walker (She/Her)" userId="e08f61d0-bc1e-4b27-9a9a-ce70bc70284a" providerId="ADAL" clId="{F6F36902-6627-4B59-AA63-6BB4BE1D895E}" dt="2024-07-31T01:43:17.713" v="2069"/>
              <pc2:cmMkLst xmlns:pc2="http://schemas.microsoft.com/office/powerpoint/2019/9/main/command">
                <pc:docMk/>
                <pc:sldMk cId="1502332941" sldId="448"/>
                <pc2:cmMk id="{F2C682B5-FD6C-40EF-BE44-457C4C2B7F72}"/>
              </pc2:cmMkLst>
            </pc226:cmChg>
          </p:ext>
        </pc:extLst>
      </pc:sldChg>
      <pc:sldChg chg="addSp delSp modSp del mod">
        <pc:chgData name="Jodie Walker (She/Her)" userId="e08f61d0-bc1e-4b27-9a9a-ce70bc70284a" providerId="ADAL" clId="{F6F36902-6627-4B59-AA63-6BB4BE1D895E}" dt="2024-07-31T01:43:23.994" v="2070" actId="47"/>
        <pc:sldMkLst>
          <pc:docMk/>
          <pc:sldMk cId="3999733399" sldId="449"/>
        </pc:sldMkLst>
        <pc:spChg chg="mod">
          <ac:chgData name="Jodie Walker (She/Her)" userId="e08f61d0-bc1e-4b27-9a9a-ce70bc70284a" providerId="ADAL" clId="{F6F36902-6627-4B59-AA63-6BB4BE1D895E}" dt="2024-07-31T01:34:27.746" v="1960" actId="20577"/>
          <ac:spMkLst>
            <pc:docMk/>
            <pc:sldMk cId="3999733399" sldId="449"/>
            <ac:spMk id="20" creationId="{EA822AD4-FC74-A614-9653-34CCCD76EC57}"/>
          </ac:spMkLst>
        </pc:spChg>
        <pc:picChg chg="del">
          <ac:chgData name="Jodie Walker (She/Her)" userId="e08f61d0-bc1e-4b27-9a9a-ce70bc70284a" providerId="ADAL" clId="{F6F36902-6627-4B59-AA63-6BB4BE1D895E}" dt="2024-07-31T01:34:00.871" v="1955" actId="478"/>
          <ac:picMkLst>
            <pc:docMk/>
            <pc:sldMk cId="3999733399" sldId="449"/>
            <ac:picMk id="6" creationId="{C8168A15-0E09-1419-C48F-42F37CDA8204}"/>
          </ac:picMkLst>
        </pc:picChg>
        <pc:picChg chg="add mod">
          <ac:chgData name="Jodie Walker (She/Her)" userId="e08f61d0-bc1e-4b27-9a9a-ce70bc70284a" providerId="ADAL" clId="{F6F36902-6627-4B59-AA63-6BB4BE1D895E}" dt="2024-07-31T01:34:17.231" v="1959" actId="1076"/>
          <ac:picMkLst>
            <pc:docMk/>
            <pc:sldMk cId="3999733399" sldId="449"/>
            <ac:picMk id="7" creationId="{1EBA1E55-D550-D1E3-0D36-3A5F06CA9A5D}"/>
          </ac:picMkLst>
        </pc:picChg>
        <pc:picChg chg="mod">
          <ac:chgData name="Jodie Walker (She/Her)" userId="e08f61d0-bc1e-4b27-9a9a-ce70bc70284a" providerId="ADAL" clId="{F6F36902-6627-4B59-AA63-6BB4BE1D895E}" dt="2024-07-31T01:34:13.118" v="1958" actId="1076"/>
          <ac:picMkLst>
            <pc:docMk/>
            <pc:sldMk cId="3999733399" sldId="449"/>
            <ac:picMk id="24" creationId="{539FAD24-3599-5634-DA75-0200A5AD6895}"/>
          </ac:picMkLst>
        </pc:picChg>
      </pc:sldChg>
      <pc:sldChg chg="addSp delSp modSp mod ord addCm modCm">
        <pc:chgData name="Jodie Walker (She/Her)" userId="e08f61d0-bc1e-4b27-9a9a-ce70bc70284a" providerId="ADAL" clId="{F6F36902-6627-4B59-AA63-6BB4BE1D895E}" dt="2024-07-31T01:43:11.989" v="2068"/>
        <pc:sldMkLst>
          <pc:docMk/>
          <pc:sldMk cId="1459528190" sldId="450"/>
        </pc:sldMkLst>
        <pc:spChg chg="del">
          <ac:chgData name="Jodie Walker (She/Her)" userId="e08f61d0-bc1e-4b27-9a9a-ce70bc70284a" providerId="ADAL" clId="{F6F36902-6627-4B59-AA63-6BB4BE1D895E}" dt="2024-07-31T01:39:43.959" v="2014" actId="478"/>
          <ac:spMkLst>
            <pc:docMk/>
            <pc:sldMk cId="1459528190" sldId="450"/>
            <ac:spMk id="14" creationId="{340A0583-B02D-AEA6-5695-19229FCAFCE9}"/>
          </ac:spMkLst>
        </pc:spChg>
        <pc:picChg chg="del">
          <ac:chgData name="Jodie Walker (She/Her)" userId="e08f61d0-bc1e-4b27-9a9a-ce70bc70284a" providerId="ADAL" clId="{F6F36902-6627-4B59-AA63-6BB4BE1D895E}" dt="2024-07-31T01:39:43.959" v="2014" actId="478"/>
          <ac:picMkLst>
            <pc:docMk/>
            <pc:sldMk cId="1459528190" sldId="450"/>
            <ac:picMk id="3" creationId="{5605E401-3A61-6784-786D-BBB05F2880F8}"/>
          </ac:picMkLst>
        </pc:picChg>
        <pc:picChg chg="add mod">
          <ac:chgData name="Jodie Walker (She/Her)" userId="e08f61d0-bc1e-4b27-9a9a-ce70bc70284a" providerId="ADAL" clId="{F6F36902-6627-4B59-AA63-6BB4BE1D895E}" dt="2024-07-31T01:41:17.954" v="2046" actId="1076"/>
          <ac:picMkLst>
            <pc:docMk/>
            <pc:sldMk cId="1459528190" sldId="450"/>
            <ac:picMk id="5" creationId="{5032CE18-6749-E454-767A-DAA28EAD0F15}"/>
          </ac:picMkLst>
        </pc:picChg>
        <pc:picChg chg="del">
          <ac:chgData name="Jodie Walker (She/Her)" userId="e08f61d0-bc1e-4b27-9a9a-ce70bc70284a" providerId="ADAL" clId="{F6F36902-6627-4B59-AA63-6BB4BE1D895E}" dt="2024-07-31T01:39:43.959" v="2014" actId="478"/>
          <ac:picMkLst>
            <pc:docMk/>
            <pc:sldMk cId="1459528190" sldId="450"/>
            <ac:picMk id="7" creationId="{2E982B93-BBF5-1F4B-B411-83A92246F6AE}"/>
          </ac:picMkLst>
        </pc:picChg>
        <pc:picChg chg="del">
          <ac:chgData name="Jodie Walker (She/Her)" userId="e08f61d0-bc1e-4b27-9a9a-ce70bc70284a" providerId="ADAL" clId="{F6F36902-6627-4B59-AA63-6BB4BE1D895E}" dt="2024-07-31T01:39:43.959" v="2014" actId="478"/>
          <ac:picMkLst>
            <pc:docMk/>
            <pc:sldMk cId="1459528190" sldId="450"/>
            <ac:picMk id="8" creationId="{7CAA8352-2014-F14F-C681-0AD04D98B63C}"/>
          </ac:picMkLst>
        </pc:picChg>
        <pc:picChg chg="del">
          <ac:chgData name="Jodie Walker (She/Her)" userId="e08f61d0-bc1e-4b27-9a9a-ce70bc70284a" providerId="ADAL" clId="{F6F36902-6627-4B59-AA63-6BB4BE1D895E}" dt="2024-07-31T01:39:43.959" v="2014" actId="478"/>
          <ac:picMkLst>
            <pc:docMk/>
            <pc:sldMk cId="1459528190" sldId="450"/>
            <ac:picMk id="9" creationId="{1332C0D5-59AE-74FD-CB2F-AB5A68B86E28}"/>
          </ac:picMkLst>
        </pc:picChg>
        <pc:picChg chg="add mod">
          <ac:chgData name="Jodie Walker (She/Her)" userId="e08f61d0-bc1e-4b27-9a9a-ce70bc70284a" providerId="ADAL" clId="{F6F36902-6627-4B59-AA63-6BB4BE1D895E}" dt="2024-07-31T01:41:43.206" v="2053" actId="1076"/>
          <ac:picMkLst>
            <pc:docMk/>
            <pc:sldMk cId="1459528190" sldId="450"/>
            <ac:picMk id="10" creationId="{FD83C7BC-8157-A2BC-B872-16A631BC2749}"/>
          </ac:picMkLst>
        </pc:picChg>
        <pc:picChg chg="del">
          <ac:chgData name="Jodie Walker (She/Her)" userId="e08f61d0-bc1e-4b27-9a9a-ce70bc70284a" providerId="ADAL" clId="{F6F36902-6627-4B59-AA63-6BB4BE1D895E}" dt="2024-07-31T01:39:43.959" v="2014" actId="478"/>
          <ac:picMkLst>
            <pc:docMk/>
            <pc:sldMk cId="1459528190" sldId="450"/>
            <ac:picMk id="11" creationId="{67FDD00F-D73F-92BC-AF81-C00A7D6EB7F0}"/>
          </ac:picMkLst>
        </pc:picChg>
        <pc:picChg chg="del">
          <ac:chgData name="Jodie Walker (She/Her)" userId="e08f61d0-bc1e-4b27-9a9a-ce70bc70284a" providerId="ADAL" clId="{F6F36902-6627-4B59-AA63-6BB4BE1D895E}" dt="2024-07-31T01:39:43.959" v="2014" actId="478"/>
          <ac:picMkLst>
            <pc:docMk/>
            <pc:sldMk cId="1459528190" sldId="450"/>
            <ac:picMk id="13" creationId="{3770C541-D7A6-F63F-7B7F-BFFF3F85D964}"/>
          </ac:picMkLst>
        </pc:picChg>
        <pc:picChg chg="add mod">
          <ac:chgData name="Jodie Walker (She/Her)" userId="e08f61d0-bc1e-4b27-9a9a-ce70bc70284a" providerId="ADAL" clId="{F6F36902-6627-4B59-AA63-6BB4BE1D895E}" dt="2024-07-31T01:41:31.455" v="2050" actId="1076"/>
          <ac:picMkLst>
            <pc:docMk/>
            <pc:sldMk cId="1459528190" sldId="450"/>
            <ac:picMk id="15" creationId="{42D096CC-94C3-1A68-82C2-DF544E436E54}"/>
          </ac:picMkLst>
        </pc:picChg>
        <pc:picChg chg="del">
          <ac:chgData name="Jodie Walker (She/Her)" userId="e08f61d0-bc1e-4b27-9a9a-ce70bc70284a" providerId="ADAL" clId="{F6F36902-6627-4B59-AA63-6BB4BE1D895E}" dt="2024-07-31T01:39:43.959" v="2014" actId="478"/>
          <ac:picMkLst>
            <pc:docMk/>
            <pc:sldMk cId="1459528190" sldId="450"/>
            <ac:picMk id="17" creationId="{3DF54451-790B-F407-3D72-4BC3525B950D}"/>
          </ac:picMkLst>
        </pc:picChg>
        <pc:picChg chg="add mod">
          <ac:chgData name="Jodie Walker (She/Her)" userId="e08f61d0-bc1e-4b27-9a9a-ce70bc70284a" providerId="ADAL" clId="{F6F36902-6627-4B59-AA63-6BB4BE1D895E}" dt="2024-07-31T01:41:27.331" v="2049" actId="1076"/>
          <ac:picMkLst>
            <pc:docMk/>
            <pc:sldMk cId="1459528190" sldId="450"/>
            <ac:picMk id="18" creationId="{840C02C4-32B2-59E5-DB0D-82AF6EA8E7C7}"/>
          </ac:picMkLst>
        </pc:picChg>
        <pc:picChg chg="del">
          <ac:chgData name="Jodie Walker (She/Her)" userId="e08f61d0-bc1e-4b27-9a9a-ce70bc70284a" providerId="ADAL" clId="{F6F36902-6627-4B59-AA63-6BB4BE1D895E}" dt="2024-07-31T01:39:43.959" v="2014" actId="478"/>
          <ac:picMkLst>
            <pc:docMk/>
            <pc:sldMk cId="1459528190" sldId="450"/>
            <ac:picMk id="19" creationId="{966B9E9E-1CA2-2DF5-1A3F-1E0ED06FCDA2}"/>
          </ac:picMkLst>
        </pc:picChg>
        <pc:picChg chg="del">
          <ac:chgData name="Jodie Walker (She/Her)" userId="e08f61d0-bc1e-4b27-9a9a-ce70bc70284a" providerId="ADAL" clId="{F6F36902-6627-4B59-AA63-6BB4BE1D895E}" dt="2024-07-31T01:39:43.959" v="2014" actId="478"/>
          <ac:picMkLst>
            <pc:docMk/>
            <pc:sldMk cId="1459528190" sldId="450"/>
            <ac:picMk id="20" creationId="{A2A18926-ED97-1E59-BB68-A0A76D09AB76}"/>
          </ac:picMkLst>
        </pc:picChg>
        <pc:picChg chg="add mod">
          <ac:chgData name="Jodie Walker (She/Her)" userId="e08f61d0-bc1e-4b27-9a9a-ce70bc70284a" providerId="ADAL" clId="{F6F36902-6627-4B59-AA63-6BB4BE1D895E}" dt="2024-07-31T01:41:54.775" v="2056" actId="1076"/>
          <ac:picMkLst>
            <pc:docMk/>
            <pc:sldMk cId="1459528190" sldId="450"/>
            <ac:picMk id="22" creationId="{F50D5E2C-B3E4-EE4D-5DD6-0F352D31A7AD}"/>
          </ac:picMkLst>
        </pc:picChg>
        <pc:picChg chg="add mod">
          <ac:chgData name="Jodie Walker (She/Her)" userId="e08f61d0-bc1e-4b27-9a9a-ce70bc70284a" providerId="ADAL" clId="{F6F36902-6627-4B59-AA63-6BB4BE1D895E}" dt="2024-07-31T01:41:21.724" v="2047" actId="1076"/>
          <ac:picMkLst>
            <pc:docMk/>
            <pc:sldMk cId="1459528190" sldId="450"/>
            <ac:picMk id="24" creationId="{905686F9-4C22-7D58-A714-730A98735321}"/>
          </ac:picMkLst>
        </pc:picChg>
        <pc:picChg chg="add mod">
          <ac:chgData name="Jodie Walker (She/Her)" userId="e08f61d0-bc1e-4b27-9a9a-ce70bc70284a" providerId="ADAL" clId="{F6F36902-6627-4B59-AA63-6BB4BE1D895E}" dt="2024-07-31T01:42:30.293" v="2065" actId="1076"/>
          <ac:picMkLst>
            <pc:docMk/>
            <pc:sldMk cId="1459528190" sldId="450"/>
            <ac:picMk id="26" creationId="{DF7657D2-096B-5FD9-4C36-F3D4A2072935}"/>
          </ac:picMkLst>
        </pc:picChg>
        <pc:picChg chg="add mod">
          <ac:chgData name="Jodie Walker (She/Her)" userId="e08f61d0-bc1e-4b27-9a9a-ce70bc70284a" providerId="ADAL" clId="{F6F36902-6627-4B59-AA63-6BB4BE1D895E}" dt="2024-07-31T01:42:28.184" v="2064" actId="1076"/>
          <ac:picMkLst>
            <pc:docMk/>
            <pc:sldMk cId="1459528190" sldId="450"/>
            <ac:picMk id="28" creationId="{D78BAE26-AECE-B620-EF32-C075CA52FD2C}"/>
          </ac:picMkLst>
        </pc:picChg>
        <pc:picChg chg="del">
          <ac:chgData name="Jodie Walker (She/Her)" userId="e08f61d0-bc1e-4b27-9a9a-ce70bc70284a" providerId="ADAL" clId="{F6F36902-6627-4B59-AA63-6BB4BE1D895E}" dt="2024-07-31T01:39:43.959" v="2014" actId="478"/>
          <ac:picMkLst>
            <pc:docMk/>
            <pc:sldMk cId="1459528190" sldId="450"/>
            <ac:picMk id="34" creationId="{904334F9-CF08-DFC2-9819-A455285585DF}"/>
          </ac:picMkLst>
        </pc:picChg>
        <pc:picChg chg="add mod">
          <ac:chgData name="Jodie Walker (She/Her)" userId="e08f61d0-bc1e-4b27-9a9a-ce70bc70284a" providerId="ADAL" clId="{F6F36902-6627-4B59-AA63-6BB4BE1D895E}" dt="2024-07-31T01:40:55.027" v="2034" actId="1076"/>
          <ac:picMkLst>
            <pc:docMk/>
            <pc:sldMk cId="1459528190" sldId="450"/>
            <ac:picMk id="35" creationId="{49361460-F64F-C218-D1E1-46D7E01F77AB}"/>
          </ac:picMkLst>
        </pc:picChg>
        <pc:picChg chg="del">
          <ac:chgData name="Jodie Walker (She/Her)" userId="e08f61d0-bc1e-4b27-9a9a-ce70bc70284a" providerId="ADAL" clId="{F6F36902-6627-4B59-AA63-6BB4BE1D895E}" dt="2024-07-31T01:39:43.959" v="2014" actId="478"/>
          <ac:picMkLst>
            <pc:docMk/>
            <pc:sldMk cId="1459528190" sldId="450"/>
            <ac:picMk id="42" creationId="{8CDEB41E-A51A-C08D-A800-7956862DF2C3}"/>
          </ac:picMkLst>
        </pc:picChg>
        <pc:picChg chg="del">
          <ac:chgData name="Jodie Walker (She/Her)" userId="e08f61d0-bc1e-4b27-9a9a-ce70bc70284a" providerId="ADAL" clId="{F6F36902-6627-4B59-AA63-6BB4BE1D895E}" dt="2024-07-31T01:39:43.959" v="2014" actId="478"/>
          <ac:picMkLst>
            <pc:docMk/>
            <pc:sldMk cId="1459528190" sldId="450"/>
            <ac:picMk id="47" creationId="{A92F8EEF-0FB7-2FFE-FE2E-DB74049DA38A}"/>
          </ac:picMkLst>
        </pc:picChg>
        <pc:extLst>
          <p:ext xmlns:p="http://schemas.openxmlformats.org/presentationml/2006/main" uri="{D6D511B9-2390-475A-947B-AFAB55BFBCF1}">
            <pc226:cmChg xmlns:pc226="http://schemas.microsoft.com/office/powerpoint/2022/06/main/command" chg="add mod">
              <pc226:chgData name="Jodie Walker (She/Her)" userId="e08f61d0-bc1e-4b27-9a9a-ce70bc70284a" providerId="ADAL" clId="{F6F36902-6627-4B59-AA63-6BB4BE1D895E}" dt="2024-07-31T01:43:11.989" v="2068"/>
              <pc2:cmMkLst xmlns:pc2="http://schemas.microsoft.com/office/powerpoint/2019/9/main/command">
                <pc:docMk/>
                <pc:sldMk cId="1459528190" sldId="450"/>
                <pc2:cmMk id="{5413C2C2-A733-4BF6-9917-7496A0FECB18}"/>
              </pc2:cmMkLst>
            </pc226:cmChg>
          </p:ext>
        </pc:extLst>
      </pc:sldChg>
      <pc:sldChg chg="modSp del mod">
        <pc:chgData name="Jodie Walker (She/Her)" userId="e08f61d0-bc1e-4b27-9a9a-ce70bc70284a" providerId="ADAL" clId="{F6F36902-6627-4B59-AA63-6BB4BE1D895E}" dt="2024-07-31T01:43:25.169" v="2071" actId="47"/>
        <pc:sldMkLst>
          <pc:docMk/>
          <pc:sldMk cId="926218809" sldId="451"/>
        </pc:sldMkLst>
        <pc:spChg chg="mod">
          <ac:chgData name="Jodie Walker (She/Her)" userId="e08f61d0-bc1e-4b27-9a9a-ce70bc70284a" providerId="ADAL" clId="{F6F36902-6627-4B59-AA63-6BB4BE1D895E}" dt="2024-07-31T01:36:21.633" v="1972" actId="20577"/>
          <ac:spMkLst>
            <pc:docMk/>
            <pc:sldMk cId="926218809" sldId="451"/>
            <ac:spMk id="14" creationId="{340A0583-B02D-AEA6-5695-19229FCAFCE9}"/>
          </ac:spMkLst>
        </pc:spChg>
      </pc:sldChg>
      <pc:sldChg chg="addSp modSp mod addCm modCm">
        <pc:chgData name="Jodie Walker (She/Her)" userId="e08f61d0-bc1e-4b27-9a9a-ce70bc70284a" providerId="ADAL" clId="{F6F36902-6627-4B59-AA63-6BB4BE1D895E}" dt="2024-07-31T01:44:13.922" v="2072"/>
        <pc:sldMkLst>
          <pc:docMk/>
          <pc:sldMk cId="857025705" sldId="452"/>
        </pc:sldMkLst>
        <pc:picChg chg="add mod">
          <ac:chgData name="Jodie Walker (She/Her)" userId="e08f61d0-bc1e-4b27-9a9a-ce70bc70284a" providerId="ADAL" clId="{F6F36902-6627-4B59-AA63-6BB4BE1D895E}" dt="2024-07-31T01:02:23.505" v="1656" actId="1076"/>
          <ac:picMkLst>
            <pc:docMk/>
            <pc:sldMk cId="857025705" sldId="452"/>
            <ac:picMk id="2" creationId="{5B67F65A-32EB-BD2C-73A8-3C9E342697C3}"/>
          </ac:picMkLst>
        </pc:picChg>
        <pc:picChg chg="add mod">
          <ac:chgData name="Jodie Walker (She/Her)" userId="e08f61d0-bc1e-4b27-9a9a-ce70bc70284a" providerId="ADAL" clId="{F6F36902-6627-4B59-AA63-6BB4BE1D895E}" dt="2024-07-31T01:03:53.613" v="1718"/>
          <ac:picMkLst>
            <pc:docMk/>
            <pc:sldMk cId="857025705" sldId="452"/>
            <ac:picMk id="3" creationId="{CF19F7BB-33AC-BEA1-637D-31E6B9D754D6}"/>
          </ac:picMkLst>
        </pc:picChg>
        <pc:picChg chg="add mod">
          <ac:chgData name="Jodie Walker (She/Her)" userId="e08f61d0-bc1e-4b27-9a9a-ce70bc70284a" providerId="ADAL" clId="{F6F36902-6627-4B59-AA63-6BB4BE1D895E}" dt="2024-07-31T01:04:45.753" v="1722" actId="1076"/>
          <ac:picMkLst>
            <pc:docMk/>
            <pc:sldMk cId="857025705" sldId="452"/>
            <ac:picMk id="5" creationId="{4F153F18-C7EB-3944-C4EC-464300F81923}"/>
          </ac:picMkLst>
        </pc:picChg>
        <pc:picChg chg="add mod">
          <ac:chgData name="Jodie Walker (She/Her)" userId="e08f61d0-bc1e-4b27-9a9a-ce70bc70284a" providerId="ADAL" clId="{F6F36902-6627-4B59-AA63-6BB4BE1D895E}" dt="2024-07-31T01:04:54.669" v="1724" actId="1076"/>
          <ac:picMkLst>
            <pc:docMk/>
            <pc:sldMk cId="857025705" sldId="452"/>
            <ac:picMk id="6" creationId="{31FAEB62-2605-DAE0-770B-215EACC3720B}"/>
          </ac:picMkLst>
        </pc:picChg>
        <pc:extLst>
          <p:ext xmlns:p="http://schemas.openxmlformats.org/presentationml/2006/main" uri="{D6D511B9-2390-475A-947B-AFAB55BFBCF1}">
            <pc226:cmChg xmlns:pc226="http://schemas.microsoft.com/office/powerpoint/2022/06/main/command" chg="add">
              <pc226:chgData name="Jodie Walker (She/Her)" userId="e08f61d0-bc1e-4b27-9a9a-ce70bc70284a" providerId="ADAL" clId="{F6F36902-6627-4B59-AA63-6BB4BE1D895E}" dt="2024-07-31T01:44:13.922" v="2072"/>
              <pc2:cmMkLst xmlns:pc2="http://schemas.microsoft.com/office/powerpoint/2019/9/main/command">
                <pc:docMk/>
                <pc:sldMk cId="857025705" sldId="452"/>
                <pc2:cmMk id="{B4655E89-7A7B-46D4-A4BC-F8BF9763316E}"/>
              </pc2:cmMkLst>
            </pc226:cmChg>
            <pc226:cmChg xmlns:pc226="http://schemas.microsoft.com/office/powerpoint/2022/06/main/command" chg="mod">
              <pc226:chgData name="Jodie Walker (She/Her)" userId="e08f61d0-bc1e-4b27-9a9a-ce70bc70284a" providerId="ADAL" clId="{F6F36902-6627-4B59-AA63-6BB4BE1D895E}" dt="2024-07-31T01:04:29.048" v="1719"/>
              <pc2:cmMkLst xmlns:pc2="http://schemas.microsoft.com/office/powerpoint/2019/9/main/command">
                <pc:docMk/>
                <pc:sldMk cId="857025705" sldId="452"/>
                <pc2:cmMk id="{89CFD9CD-D11A-4448-BD1E-E5C1BD3DADDD}"/>
              </pc2:cmMkLst>
            </pc226:cmChg>
          </p:ext>
        </pc:extLst>
      </pc:sldChg>
      <pc:sldChg chg="addSp delSp del mod">
        <pc:chgData name="Jodie Walker (She/Her)" userId="e08f61d0-bc1e-4b27-9a9a-ce70bc70284a" providerId="ADAL" clId="{F6F36902-6627-4B59-AA63-6BB4BE1D895E}" dt="2024-07-31T01:05:08.912" v="1725" actId="47"/>
        <pc:sldMkLst>
          <pc:docMk/>
          <pc:sldMk cId="3232802755" sldId="453"/>
        </pc:sldMkLst>
        <pc:picChg chg="add del">
          <ac:chgData name="Jodie Walker (She/Her)" userId="e08f61d0-bc1e-4b27-9a9a-ce70bc70284a" providerId="ADAL" clId="{F6F36902-6627-4B59-AA63-6BB4BE1D895E}" dt="2024-07-31T01:03:50.036" v="1717" actId="21"/>
          <ac:picMkLst>
            <pc:docMk/>
            <pc:sldMk cId="3232802755" sldId="453"/>
            <ac:picMk id="13" creationId="{44AE4CE0-E6E9-02E1-BFA5-1672AE84C5AB}"/>
          </ac:picMkLst>
        </pc:picChg>
      </pc:sldChg>
      <pc:sldChg chg="delCm">
        <pc:chgData name="Jodie Walker (She/Her)" userId="e08f61d0-bc1e-4b27-9a9a-ce70bc70284a" providerId="ADAL" clId="{F6F36902-6627-4B59-AA63-6BB4BE1D895E}" dt="2024-07-31T01:44:33.566" v="2073"/>
        <pc:sldMkLst>
          <pc:docMk/>
          <pc:sldMk cId="2139758179" sldId="454"/>
        </pc:sldMkLst>
        <pc:extLst>
          <p:ext xmlns:p="http://schemas.openxmlformats.org/presentationml/2006/main" uri="{D6D511B9-2390-475A-947B-AFAB55BFBCF1}">
            <pc226:cmChg xmlns:pc226="http://schemas.microsoft.com/office/powerpoint/2022/06/main/command" chg="del">
              <pc226:chgData name="Jodie Walker (She/Her)" userId="e08f61d0-bc1e-4b27-9a9a-ce70bc70284a" providerId="ADAL" clId="{F6F36902-6627-4B59-AA63-6BB4BE1D895E}" dt="2024-07-31T01:44:33.566" v="2073"/>
              <pc2:cmMkLst xmlns:pc2="http://schemas.microsoft.com/office/powerpoint/2019/9/main/command">
                <pc:docMk/>
                <pc:sldMk cId="2139758179" sldId="454"/>
                <pc2:cmMk id="{C4358DC9-0A05-4EB2-8BD4-236B81E92EFE}"/>
              </pc2:cmMkLst>
            </pc226:cmChg>
          </p:ext>
        </pc:extLst>
      </pc:sldChg>
      <pc:sldChg chg="modCm">
        <pc:chgData name="Jodie Walker (She/Her)" userId="e08f61d0-bc1e-4b27-9a9a-ce70bc70284a" providerId="ADAL" clId="{F6F36902-6627-4B59-AA63-6BB4BE1D895E}" dt="2024-07-31T01:06:24.233" v="1727"/>
        <pc:sldMkLst>
          <pc:docMk/>
          <pc:sldMk cId="1528283533" sldId="455"/>
        </pc:sldMkLst>
        <pc:extLst>
          <p:ext xmlns:p="http://schemas.openxmlformats.org/presentationml/2006/main" uri="{D6D511B9-2390-475A-947B-AFAB55BFBCF1}">
            <pc226:cmChg xmlns:pc226="http://schemas.microsoft.com/office/powerpoint/2022/06/main/command" chg="mod">
              <pc226:chgData name="Jodie Walker (She/Her)" userId="e08f61d0-bc1e-4b27-9a9a-ce70bc70284a" providerId="ADAL" clId="{F6F36902-6627-4B59-AA63-6BB4BE1D895E}" dt="2024-07-31T01:06:24.233" v="1727"/>
              <pc2:cmMkLst xmlns:pc2="http://schemas.microsoft.com/office/powerpoint/2019/9/main/command">
                <pc:docMk/>
                <pc:sldMk cId="1528283533" sldId="455"/>
                <pc2:cmMk id="{E46CE71F-BB08-4A84-AF22-4256A498C6AB}"/>
              </pc2:cmMkLst>
            </pc226:cmChg>
          </p:ext>
        </pc:extLst>
      </pc:sldChg>
      <pc:sldChg chg="ord addCm">
        <pc:chgData name="Jodie Walker (She/Her)" userId="e08f61d0-bc1e-4b27-9a9a-ce70bc70284a" providerId="ADAL" clId="{F6F36902-6627-4B59-AA63-6BB4BE1D895E}" dt="2024-07-31T01:45:56.416" v="2074"/>
        <pc:sldMkLst>
          <pc:docMk/>
          <pc:sldMk cId="1333715286" sldId="457"/>
        </pc:sldMkLst>
        <pc:extLst>
          <p:ext xmlns:p="http://schemas.openxmlformats.org/presentationml/2006/main" uri="{D6D511B9-2390-475A-947B-AFAB55BFBCF1}">
            <pc226:cmChg xmlns:pc226="http://schemas.microsoft.com/office/powerpoint/2022/06/main/command" chg="add">
              <pc226:chgData name="Jodie Walker (She/Her)" userId="e08f61d0-bc1e-4b27-9a9a-ce70bc70284a" providerId="ADAL" clId="{F6F36902-6627-4B59-AA63-6BB4BE1D895E}" dt="2024-07-31T01:45:56.416" v="2074"/>
              <pc2:cmMkLst xmlns:pc2="http://schemas.microsoft.com/office/powerpoint/2019/9/main/command">
                <pc:docMk/>
                <pc:sldMk cId="1333715286" sldId="457"/>
                <pc2:cmMk id="{85E67B66-7914-4643-A5F1-DBC1E5C5F04E}"/>
              </pc2:cmMkLst>
            </pc226:cmChg>
          </p:ext>
        </pc:extLst>
      </pc:sldChg>
      <pc:sldChg chg="ord">
        <pc:chgData name="Jodie Walker (She/Her)" userId="e08f61d0-bc1e-4b27-9a9a-ce70bc70284a" providerId="ADAL" clId="{F6F36902-6627-4B59-AA63-6BB4BE1D895E}" dt="2024-07-31T01:13:34.581" v="1737"/>
        <pc:sldMkLst>
          <pc:docMk/>
          <pc:sldMk cId="3729584332" sldId="458"/>
        </pc:sldMkLst>
      </pc:sldChg>
      <pc:sldChg chg="modSp mod ord modCm">
        <pc:chgData name="Jodie Walker (She/Her)" userId="e08f61d0-bc1e-4b27-9a9a-ce70bc70284a" providerId="ADAL" clId="{F6F36902-6627-4B59-AA63-6BB4BE1D895E}" dt="2024-07-31T01:16:08.538" v="1748" actId="20578"/>
        <pc:sldMkLst>
          <pc:docMk/>
          <pc:sldMk cId="896093104" sldId="459"/>
        </pc:sldMkLst>
        <pc:picChg chg="mod modCrop">
          <ac:chgData name="Jodie Walker (She/Her)" userId="e08f61d0-bc1e-4b27-9a9a-ce70bc70284a" providerId="ADAL" clId="{F6F36902-6627-4B59-AA63-6BB4BE1D895E}" dt="2024-07-29T01:01:03.534" v="4" actId="18131"/>
          <ac:picMkLst>
            <pc:docMk/>
            <pc:sldMk cId="896093104" sldId="459"/>
            <ac:picMk id="5" creationId="{5B82FBA6-AD58-E03F-3EAC-2D0FC8BE94C0}"/>
          </ac:picMkLst>
        </pc:picChg>
        <pc:extLst>
          <p:ext xmlns:p="http://schemas.openxmlformats.org/presentationml/2006/main" uri="{D6D511B9-2390-475A-947B-AFAB55BFBCF1}">
            <pc226:cmChg xmlns:pc226="http://schemas.microsoft.com/office/powerpoint/2022/06/main/command" chg="mod">
              <pc226:chgData name="Jodie Walker (She/Her)" userId="e08f61d0-bc1e-4b27-9a9a-ce70bc70284a" providerId="ADAL" clId="{F6F36902-6627-4B59-AA63-6BB4BE1D895E}" dt="2024-07-31T01:09:29.593" v="1733"/>
              <pc2:cmMkLst xmlns:pc2="http://schemas.microsoft.com/office/powerpoint/2019/9/main/command">
                <pc:docMk/>
                <pc:sldMk cId="896093104" sldId="459"/>
                <pc2:cmMk id="{B752E285-C611-4C53-BA3B-0A0865AA28B4}"/>
              </pc2:cmMkLst>
            </pc226:cmChg>
          </p:ext>
        </pc:extLst>
      </pc:sldChg>
      <pc:sldChg chg="addSp delSp modSp add mod modCm">
        <pc:chgData name="Jodie Walker (She/Her)" userId="e08f61d0-bc1e-4b27-9a9a-ce70bc70284a" providerId="ADAL" clId="{F6F36902-6627-4B59-AA63-6BB4BE1D895E}" dt="2024-07-31T01:06:52.054" v="1728"/>
        <pc:sldMkLst>
          <pc:docMk/>
          <pc:sldMk cId="3682905998" sldId="460"/>
        </pc:sldMkLst>
        <pc:spChg chg="mod">
          <ac:chgData name="Jodie Walker (She/Her)" userId="e08f61d0-bc1e-4b27-9a9a-ce70bc70284a" providerId="ADAL" clId="{F6F36902-6627-4B59-AA63-6BB4BE1D895E}" dt="2024-07-29T01:27:29.057" v="169" actId="20577"/>
          <ac:spMkLst>
            <pc:docMk/>
            <pc:sldMk cId="3682905998" sldId="460"/>
            <ac:spMk id="4" creationId="{A2F8F64E-FA46-E13A-2892-DA0B3312B95F}"/>
          </ac:spMkLst>
        </pc:spChg>
        <pc:picChg chg="del mod">
          <ac:chgData name="Jodie Walker (She/Her)" userId="e08f61d0-bc1e-4b27-9a9a-ce70bc70284a" providerId="ADAL" clId="{F6F36902-6627-4B59-AA63-6BB4BE1D895E}" dt="2024-07-29T01:25:24.800" v="39" actId="478"/>
          <ac:picMkLst>
            <pc:docMk/>
            <pc:sldMk cId="3682905998" sldId="460"/>
            <ac:picMk id="2" creationId="{717F0A14-B1C3-52EE-8116-194B729AC8D2}"/>
          </ac:picMkLst>
        </pc:picChg>
        <pc:picChg chg="add mod">
          <ac:chgData name="Jodie Walker (She/Her)" userId="e08f61d0-bc1e-4b27-9a9a-ce70bc70284a" providerId="ADAL" clId="{F6F36902-6627-4B59-AA63-6BB4BE1D895E}" dt="2024-07-29T01:25:46.808" v="47" actId="1076"/>
          <ac:picMkLst>
            <pc:docMk/>
            <pc:sldMk cId="3682905998" sldId="460"/>
            <ac:picMk id="5" creationId="{550B61DA-65B5-1D94-B982-51D30B63F0B7}"/>
          </ac:picMkLst>
        </pc:picChg>
        <pc:picChg chg="add mod">
          <ac:chgData name="Jodie Walker (She/Her)" userId="e08f61d0-bc1e-4b27-9a9a-ce70bc70284a" providerId="ADAL" clId="{F6F36902-6627-4B59-AA63-6BB4BE1D895E}" dt="2024-07-29T01:26:56.566" v="52" actId="1076"/>
          <ac:picMkLst>
            <pc:docMk/>
            <pc:sldMk cId="3682905998" sldId="460"/>
            <ac:picMk id="7" creationId="{0F341FD2-5E4B-45CA-A3B2-526A3454F2BD}"/>
          </ac:picMkLst>
        </pc:picChg>
        <pc:extLst>
          <p:ext xmlns:p="http://schemas.openxmlformats.org/presentationml/2006/main" uri="{D6D511B9-2390-475A-947B-AFAB55BFBCF1}">
            <pc226:cmChg xmlns:pc226="http://schemas.microsoft.com/office/powerpoint/2022/06/main/command" chg="mod">
              <pc226:chgData name="Jodie Walker (She/Her)" userId="e08f61d0-bc1e-4b27-9a9a-ce70bc70284a" providerId="ADAL" clId="{F6F36902-6627-4B59-AA63-6BB4BE1D895E}" dt="2024-07-31T01:06:52.054" v="1728"/>
              <pc2:cmMkLst xmlns:pc2="http://schemas.microsoft.com/office/powerpoint/2019/9/main/command">
                <pc:docMk/>
                <pc:sldMk cId="3682905998" sldId="460"/>
                <pc2:cmMk id="{6A48721E-561D-4576-BFDB-3184D0CF4ACD}"/>
              </pc2:cmMkLst>
            </pc226:cmChg>
          </p:ext>
        </pc:extLst>
      </pc:sldChg>
      <pc:sldChg chg="addSp modSp add mod modCm">
        <pc:chgData name="Jodie Walker (She/Her)" userId="e08f61d0-bc1e-4b27-9a9a-ce70bc70284a" providerId="ADAL" clId="{F6F36902-6627-4B59-AA63-6BB4BE1D895E}" dt="2024-07-31T01:09:00.173" v="1732"/>
        <pc:sldMkLst>
          <pc:docMk/>
          <pc:sldMk cId="3208385604" sldId="461"/>
        </pc:sldMkLst>
        <pc:spChg chg="mod">
          <ac:chgData name="Jodie Walker (She/Her)" userId="e08f61d0-bc1e-4b27-9a9a-ce70bc70284a" providerId="ADAL" clId="{F6F36902-6627-4B59-AA63-6BB4BE1D895E}" dt="2024-07-29T02:58:56.482" v="341" actId="20577"/>
          <ac:spMkLst>
            <pc:docMk/>
            <pc:sldMk cId="3208385604" sldId="461"/>
            <ac:spMk id="4" creationId="{A2F8F64E-FA46-E13A-2892-DA0B3312B95F}"/>
          </ac:spMkLst>
        </pc:spChg>
        <pc:picChg chg="add mod">
          <ac:chgData name="Jodie Walker (She/Her)" userId="e08f61d0-bc1e-4b27-9a9a-ce70bc70284a" providerId="ADAL" clId="{F6F36902-6627-4B59-AA63-6BB4BE1D895E}" dt="2024-07-29T03:03:37.330" v="357" actId="1076"/>
          <ac:picMkLst>
            <pc:docMk/>
            <pc:sldMk cId="3208385604" sldId="461"/>
            <ac:picMk id="3" creationId="{9E4B4FC0-6043-6BED-C836-0E5D49CA151E}"/>
          </ac:picMkLst>
        </pc:picChg>
        <pc:picChg chg="mod">
          <ac:chgData name="Jodie Walker (She/Her)" userId="e08f61d0-bc1e-4b27-9a9a-ce70bc70284a" providerId="ADAL" clId="{F6F36902-6627-4B59-AA63-6BB4BE1D895E}" dt="2024-07-29T03:03:31.449" v="354" actId="1076"/>
          <ac:picMkLst>
            <pc:docMk/>
            <pc:sldMk cId="3208385604" sldId="461"/>
            <ac:picMk id="5" creationId="{5B82FBA6-AD58-E03F-3EAC-2D0FC8BE94C0}"/>
          </ac:picMkLst>
        </pc:picChg>
        <pc:picChg chg="mod">
          <ac:chgData name="Jodie Walker (She/Her)" userId="e08f61d0-bc1e-4b27-9a9a-ce70bc70284a" providerId="ADAL" clId="{F6F36902-6627-4B59-AA63-6BB4BE1D895E}" dt="2024-07-29T03:03:42.639" v="358" actId="1076"/>
          <ac:picMkLst>
            <pc:docMk/>
            <pc:sldMk cId="3208385604" sldId="461"/>
            <ac:picMk id="9" creationId="{826B1412-F338-5FAC-E823-7EF096DD0C77}"/>
          </ac:picMkLst>
        </pc:picChg>
        <pc:extLst>
          <p:ext xmlns:p="http://schemas.openxmlformats.org/presentationml/2006/main" uri="{D6D511B9-2390-475A-947B-AFAB55BFBCF1}">
            <pc226:cmChg xmlns:pc226="http://schemas.microsoft.com/office/powerpoint/2022/06/main/command" chg="mod">
              <pc226:chgData name="Jodie Walker (She/Her)" userId="e08f61d0-bc1e-4b27-9a9a-ce70bc70284a" providerId="ADAL" clId="{F6F36902-6627-4B59-AA63-6BB4BE1D895E}" dt="2024-07-31T01:09:00.173" v="1732"/>
              <pc2:cmMkLst xmlns:pc2="http://schemas.microsoft.com/office/powerpoint/2019/9/main/command">
                <pc:docMk/>
                <pc:sldMk cId="3208385604" sldId="461"/>
                <pc2:cmMk id="{74693F51-A236-45C3-BE68-110D6B4E9017}"/>
              </pc2:cmMkLst>
            </pc226:cmChg>
          </p:ext>
        </pc:extLst>
      </pc:sldChg>
      <pc:sldChg chg="addSp delSp modSp add mod ord">
        <pc:chgData name="Jodie Walker (She/Her)" userId="e08f61d0-bc1e-4b27-9a9a-ce70bc70284a" providerId="ADAL" clId="{F6F36902-6627-4B59-AA63-6BB4BE1D895E}" dt="2024-07-31T03:30:11.546" v="2541" actId="1076"/>
        <pc:sldMkLst>
          <pc:docMk/>
          <pc:sldMk cId="612284610" sldId="462"/>
        </pc:sldMkLst>
        <pc:spChg chg="mod">
          <ac:chgData name="Jodie Walker (She/Her)" userId="e08f61d0-bc1e-4b27-9a9a-ce70bc70284a" providerId="ADAL" clId="{F6F36902-6627-4B59-AA63-6BB4BE1D895E}" dt="2024-07-31T03:30:11.546" v="2541" actId="1076"/>
          <ac:spMkLst>
            <pc:docMk/>
            <pc:sldMk cId="612284610" sldId="462"/>
            <ac:spMk id="3" creationId="{8259123A-3343-D60E-10E6-AC82EA5CE756}"/>
          </ac:spMkLst>
        </pc:spChg>
        <pc:spChg chg="add del mod">
          <ac:chgData name="Jodie Walker (She/Her)" userId="e08f61d0-bc1e-4b27-9a9a-ce70bc70284a" providerId="ADAL" clId="{F6F36902-6627-4B59-AA63-6BB4BE1D895E}" dt="2024-07-31T00:49:25.351" v="370" actId="478"/>
          <ac:spMkLst>
            <pc:docMk/>
            <pc:sldMk cId="612284610" sldId="462"/>
            <ac:spMk id="4" creationId="{C9F5B944-1CFF-D14E-A4CA-85EB59889441}"/>
          </ac:spMkLst>
        </pc:spChg>
        <pc:spChg chg="add mod">
          <ac:chgData name="Jodie Walker (She/Her)" userId="e08f61d0-bc1e-4b27-9a9a-ce70bc70284a" providerId="ADAL" clId="{F6F36902-6627-4B59-AA63-6BB4BE1D895E}" dt="2024-07-31T03:29:58.437" v="2539" actId="1076"/>
          <ac:spMkLst>
            <pc:docMk/>
            <pc:sldMk cId="612284610" sldId="462"/>
            <ac:spMk id="5" creationId="{A043AE2E-D757-CF06-3BD8-19CB3C6063F7}"/>
          </ac:spMkLst>
        </pc:spChg>
        <pc:picChg chg="del">
          <ac:chgData name="Jodie Walker (She/Her)" userId="e08f61d0-bc1e-4b27-9a9a-ce70bc70284a" providerId="ADAL" clId="{F6F36902-6627-4B59-AA63-6BB4BE1D895E}" dt="2024-07-31T00:49:23.045" v="369" actId="478"/>
          <ac:picMkLst>
            <pc:docMk/>
            <pc:sldMk cId="612284610" sldId="462"/>
            <ac:picMk id="8" creationId="{7CFB7ED0-D1D7-7D8F-8197-3DF146ABEA5A}"/>
          </ac:picMkLst>
        </pc:picChg>
      </pc:sldChg>
      <pc:sldChg chg="add del ord">
        <pc:chgData name="Jodie Walker (She/Her)" userId="e08f61d0-bc1e-4b27-9a9a-ce70bc70284a" providerId="ADAL" clId="{F6F36902-6627-4B59-AA63-6BB4BE1D895E}" dt="2024-07-31T00:49:06.390" v="365" actId="47"/>
        <pc:sldMkLst>
          <pc:docMk/>
          <pc:sldMk cId="1149332075" sldId="462"/>
        </pc:sldMkLst>
      </pc:sldChg>
      <pc:sldChg chg="modSp add mod">
        <pc:chgData name="Jodie Walker (She/Her)" userId="e08f61d0-bc1e-4b27-9a9a-ce70bc70284a" providerId="ADAL" clId="{F6F36902-6627-4B59-AA63-6BB4BE1D895E}" dt="2024-07-31T23:58:59.721" v="2565" actId="20577"/>
        <pc:sldMkLst>
          <pc:docMk/>
          <pc:sldMk cId="975546270" sldId="463"/>
        </pc:sldMkLst>
        <pc:spChg chg="mod">
          <ac:chgData name="Jodie Walker (She/Her)" userId="e08f61d0-bc1e-4b27-9a9a-ce70bc70284a" providerId="ADAL" clId="{F6F36902-6627-4B59-AA63-6BB4BE1D895E}" dt="2024-07-31T23:58:59.721" v="2565" actId="20577"/>
          <ac:spMkLst>
            <pc:docMk/>
            <pc:sldMk cId="975546270" sldId="463"/>
            <ac:spMk id="3" creationId="{8259123A-3343-D60E-10E6-AC82EA5CE756}"/>
          </ac:spMkLst>
        </pc:spChg>
      </pc:sldChg>
      <pc:sldChg chg="new del">
        <pc:chgData name="Jodie Walker (She/Her)" userId="e08f61d0-bc1e-4b27-9a9a-ce70bc70284a" providerId="ADAL" clId="{F6F36902-6627-4B59-AA63-6BB4BE1D895E}" dt="2024-07-31T01:17:05.911" v="1756" actId="47"/>
        <pc:sldMkLst>
          <pc:docMk/>
          <pc:sldMk cId="793740009" sldId="464"/>
        </pc:sldMkLst>
      </pc:sldChg>
    </pc:docChg>
  </pc:docChgLst>
  <pc:docChgLst>
    <pc:chgData name="Jodie Walker (She/Her)" userId="e08f61d0-bc1e-4b27-9a9a-ce70bc70284a" providerId="ADAL" clId="{FFDAD81B-C6D5-4C92-9F0C-20A35988D489}"/>
    <pc:docChg chg="undo custSel modSld">
      <pc:chgData name="Jodie Walker (She/Her)" userId="e08f61d0-bc1e-4b27-9a9a-ce70bc70284a" providerId="ADAL" clId="{FFDAD81B-C6D5-4C92-9F0C-20A35988D489}" dt="2024-08-01T01:25:57.654" v="271" actId="1076"/>
      <pc:docMkLst>
        <pc:docMk/>
      </pc:docMkLst>
      <pc:sldChg chg="addSp delSp modSp mod">
        <pc:chgData name="Jodie Walker (She/Her)" userId="e08f61d0-bc1e-4b27-9a9a-ce70bc70284a" providerId="ADAL" clId="{FFDAD81B-C6D5-4C92-9F0C-20A35988D489}" dt="2024-08-01T00:55:06.810" v="146" actId="1076"/>
        <pc:sldMkLst>
          <pc:docMk/>
          <pc:sldMk cId="3220133883" sldId="398"/>
        </pc:sldMkLst>
        <pc:picChg chg="add mod">
          <ac:chgData name="Jodie Walker (She/Her)" userId="e08f61d0-bc1e-4b27-9a9a-ce70bc70284a" providerId="ADAL" clId="{FFDAD81B-C6D5-4C92-9F0C-20A35988D489}" dt="2024-08-01T00:55:05.463" v="145" actId="1076"/>
          <ac:picMkLst>
            <pc:docMk/>
            <pc:sldMk cId="3220133883" sldId="398"/>
            <ac:picMk id="2" creationId="{FF3BF590-6F75-804C-2AD3-6575B7C52891}"/>
          </ac:picMkLst>
        </pc:picChg>
        <pc:picChg chg="add mod">
          <ac:chgData name="Jodie Walker (She/Her)" userId="e08f61d0-bc1e-4b27-9a9a-ce70bc70284a" providerId="ADAL" clId="{FFDAD81B-C6D5-4C92-9F0C-20A35988D489}" dt="2024-08-01T00:55:00.417" v="143" actId="1076"/>
          <ac:picMkLst>
            <pc:docMk/>
            <pc:sldMk cId="3220133883" sldId="398"/>
            <ac:picMk id="3" creationId="{533471CD-1C25-DD98-8163-08FAE25E2501}"/>
          </ac:picMkLst>
        </pc:picChg>
        <pc:picChg chg="add mod">
          <ac:chgData name="Jodie Walker (She/Her)" userId="e08f61d0-bc1e-4b27-9a9a-ce70bc70284a" providerId="ADAL" clId="{FFDAD81B-C6D5-4C92-9F0C-20A35988D489}" dt="2024-08-01T00:54:58.651" v="142" actId="1076"/>
          <ac:picMkLst>
            <pc:docMk/>
            <pc:sldMk cId="3220133883" sldId="398"/>
            <ac:picMk id="5" creationId="{E0A58257-908E-0992-5229-C7F9B9329239}"/>
          </ac:picMkLst>
        </pc:picChg>
        <pc:picChg chg="mod">
          <ac:chgData name="Jodie Walker (She/Her)" userId="e08f61d0-bc1e-4b27-9a9a-ce70bc70284a" providerId="ADAL" clId="{FFDAD81B-C6D5-4C92-9F0C-20A35988D489}" dt="2024-08-01T00:54:41.207" v="137" actId="14100"/>
          <ac:picMkLst>
            <pc:docMk/>
            <pc:sldMk cId="3220133883" sldId="398"/>
            <ac:picMk id="6" creationId="{C3C1C8C8-BB52-C9E0-D2D5-76CE3D13EE0E}"/>
          </ac:picMkLst>
        </pc:picChg>
        <pc:picChg chg="add mod">
          <ac:chgData name="Jodie Walker (She/Her)" userId="e08f61d0-bc1e-4b27-9a9a-ce70bc70284a" providerId="ADAL" clId="{FFDAD81B-C6D5-4C92-9F0C-20A35988D489}" dt="2024-08-01T00:55:06.810" v="146" actId="1076"/>
          <ac:picMkLst>
            <pc:docMk/>
            <pc:sldMk cId="3220133883" sldId="398"/>
            <ac:picMk id="7" creationId="{2AD44D69-F7B8-CAA2-1D84-E886ED3D944C}"/>
          </ac:picMkLst>
        </pc:picChg>
        <pc:picChg chg="del">
          <ac:chgData name="Jodie Walker (She/Her)" userId="e08f61d0-bc1e-4b27-9a9a-ce70bc70284a" providerId="ADAL" clId="{FFDAD81B-C6D5-4C92-9F0C-20A35988D489}" dt="2024-08-01T00:53:17.409" v="121" actId="478"/>
          <ac:picMkLst>
            <pc:docMk/>
            <pc:sldMk cId="3220133883" sldId="398"/>
            <ac:picMk id="12" creationId="{374590E6-32C2-BAA8-AE0E-05FE44ED6061}"/>
          </ac:picMkLst>
        </pc:picChg>
        <pc:picChg chg="del">
          <ac:chgData name="Jodie Walker (She/Her)" userId="e08f61d0-bc1e-4b27-9a9a-ce70bc70284a" providerId="ADAL" clId="{FFDAD81B-C6D5-4C92-9F0C-20A35988D489}" dt="2024-08-01T00:53:16.781" v="120" actId="478"/>
          <ac:picMkLst>
            <pc:docMk/>
            <pc:sldMk cId="3220133883" sldId="398"/>
            <ac:picMk id="18" creationId="{8112A2C7-DD81-E94E-3F9E-AA8645853003}"/>
          </ac:picMkLst>
        </pc:picChg>
        <pc:picChg chg="del">
          <ac:chgData name="Jodie Walker (She/Her)" userId="e08f61d0-bc1e-4b27-9a9a-ce70bc70284a" providerId="ADAL" clId="{FFDAD81B-C6D5-4C92-9F0C-20A35988D489}" dt="2024-08-01T00:53:16.075" v="119" actId="478"/>
          <ac:picMkLst>
            <pc:docMk/>
            <pc:sldMk cId="3220133883" sldId="398"/>
            <ac:picMk id="22" creationId="{9793F0A6-AA96-55D8-2951-4312941F197A}"/>
          </ac:picMkLst>
        </pc:picChg>
        <pc:picChg chg="del">
          <ac:chgData name="Jodie Walker (She/Her)" userId="e08f61d0-bc1e-4b27-9a9a-ce70bc70284a" providerId="ADAL" clId="{FFDAD81B-C6D5-4C92-9F0C-20A35988D489}" dt="2024-08-01T00:53:15.451" v="118" actId="478"/>
          <ac:picMkLst>
            <pc:docMk/>
            <pc:sldMk cId="3220133883" sldId="398"/>
            <ac:picMk id="4098" creationId="{0F2231BA-5D79-2053-99AA-CB2AE444A510}"/>
          </ac:picMkLst>
        </pc:picChg>
      </pc:sldChg>
      <pc:sldChg chg="addSp delSp modSp mod">
        <pc:chgData name="Jodie Walker (She/Her)" userId="e08f61d0-bc1e-4b27-9a9a-ce70bc70284a" providerId="ADAL" clId="{FFDAD81B-C6D5-4C92-9F0C-20A35988D489}" dt="2024-08-01T01:06:52.333" v="202" actId="1076"/>
        <pc:sldMkLst>
          <pc:docMk/>
          <pc:sldMk cId="3028290674" sldId="407"/>
        </pc:sldMkLst>
        <pc:spChg chg="add mod">
          <ac:chgData name="Jodie Walker (She/Her)" userId="e08f61d0-bc1e-4b27-9a9a-ce70bc70284a" providerId="ADAL" clId="{FFDAD81B-C6D5-4C92-9F0C-20A35988D489}" dt="2024-08-01T01:06:50.526" v="201" actId="1076"/>
          <ac:spMkLst>
            <pc:docMk/>
            <pc:sldMk cId="3028290674" sldId="407"/>
            <ac:spMk id="8" creationId="{45432CEF-7D12-1150-589D-F8C3CDE91F7E}"/>
          </ac:spMkLst>
        </pc:spChg>
        <pc:picChg chg="add mod">
          <ac:chgData name="Jodie Walker (She/Her)" userId="e08f61d0-bc1e-4b27-9a9a-ce70bc70284a" providerId="ADAL" clId="{FFDAD81B-C6D5-4C92-9F0C-20A35988D489}" dt="2024-08-01T01:06:32.239" v="198"/>
          <ac:picMkLst>
            <pc:docMk/>
            <pc:sldMk cId="3028290674" sldId="407"/>
            <ac:picMk id="2" creationId="{78CCB220-1339-E74A-B3F7-56AB75FB07EC}"/>
          </ac:picMkLst>
        </pc:picChg>
        <pc:picChg chg="add mod">
          <ac:chgData name="Jodie Walker (She/Her)" userId="e08f61d0-bc1e-4b27-9a9a-ce70bc70284a" providerId="ADAL" clId="{FFDAD81B-C6D5-4C92-9F0C-20A35988D489}" dt="2024-08-01T01:06:52.333" v="202" actId="1076"/>
          <ac:picMkLst>
            <pc:docMk/>
            <pc:sldMk cId="3028290674" sldId="407"/>
            <ac:picMk id="3" creationId="{27FB746D-9554-D275-F9A5-0A7EF02C5A6A}"/>
          </ac:picMkLst>
        </pc:picChg>
        <pc:picChg chg="add mod">
          <ac:chgData name="Jodie Walker (She/Her)" userId="e08f61d0-bc1e-4b27-9a9a-ce70bc70284a" providerId="ADAL" clId="{FFDAD81B-C6D5-4C92-9F0C-20A35988D489}" dt="2024-08-01T01:06:37.229" v="199"/>
          <ac:picMkLst>
            <pc:docMk/>
            <pc:sldMk cId="3028290674" sldId="407"/>
            <ac:picMk id="5" creationId="{4A33CB83-D2B1-C7AD-9F43-807707BC378D}"/>
          </ac:picMkLst>
        </pc:picChg>
        <pc:picChg chg="add mod">
          <ac:chgData name="Jodie Walker (She/Her)" userId="e08f61d0-bc1e-4b27-9a9a-ce70bc70284a" providerId="ADAL" clId="{FFDAD81B-C6D5-4C92-9F0C-20A35988D489}" dt="2024-08-01T01:06:37.229" v="199"/>
          <ac:picMkLst>
            <pc:docMk/>
            <pc:sldMk cId="3028290674" sldId="407"/>
            <ac:picMk id="6" creationId="{2A477B1A-CED2-E341-7487-F3010338B8DA}"/>
          </ac:picMkLst>
        </pc:picChg>
        <pc:picChg chg="del">
          <ac:chgData name="Jodie Walker (She/Her)" userId="e08f61d0-bc1e-4b27-9a9a-ce70bc70284a" providerId="ADAL" clId="{FFDAD81B-C6D5-4C92-9F0C-20A35988D489}" dt="2024-08-01T01:06:27.555" v="197" actId="478"/>
          <ac:picMkLst>
            <pc:docMk/>
            <pc:sldMk cId="3028290674" sldId="407"/>
            <ac:picMk id="7" creationId="{1B9725E7-17CF-AE43-C130-836B7ADB8CC3}"/>
          </ac:picMkLst>
        </pc:picChg>
      </pc:sldChg>
      <pc:sldChg chg="addSp delSp modSp mod">
        <pc:chgData name="Jodie Walker (She/Her)" userId="e08f61d0-bc1e-4b27-9a9a-ce70bc70284a" providerId="ADAL" clId="{FFDAD81B-C6D5-4C92-9F0C-20A35988D489}" dt="2024-08-01T01:09:18.087" v="208" actId="1076"/>
        <pc:sldMkLst>
          <pc:docMk/>
          <pc:sldMk cId="3617003093" sldId="408"/>
        </pc:sldMkLst>
        <pc:picChg chg="del">
          <ac:chgData name="Jodie Walker (She/Her)" userId="e08f61d0-bc1e-4b27-9a9a-ce70bc70284a" providerId="ADAL" clId="{FFDAD81B-C6D5-4C92-9F0C-20A35988D489}" dt="2024-08-01T01:06:58.454" v="203" actId="478"/>
          <ac:picMkLst>
            <pc:docMk/>
            <pc:sldMk cId="3617003093" sldId="408"/>
            <ac:picMk id="2" creationId="{644E23D8-B51A-9141-E82E-599511ABB550}"/>
          </ac:picMkLst>
        </pc:picChg>
        <pc:picChg chg="add mod">
          <ac:chgData name="Jodie Walker (She/Her)" userId="e08f61d0-bc1e-4b27-9a9a-ce70bc70284a" providerId="ADAL" clId="{FFDAD81B-C6D5-4C92-9F0C-20A35988D489}" dt="2024-08-01T01:08:36.099" v="204"/>
          <ac:picMkLst>
            <pc:docMk/>
            <pc:sldMk cId="3617003093" sldId="408"/>
            <ac:picMk id="3" creationId="{8EEE5755-5275-A300-5E41-2E2B8FFCD9CD}"/>
          </ac:picMkLst>
        </pc:picChg>
        <pc:picChg chg="add mod">
          <ac:chgData name="Jodie Walker (She/Her)" userId="e08f61d0-bc1e-4b27-9a9a-ce70bc70284a" providerId="ADAL" clId="{FFDAD81B-C6D5-4C92-9F0C-20A35988D489}" dt="2024-08-01T01:08:36.099" v="204"/>
          <ac:picMkLst>
            <pc:docMk/>
            <pc:sldMk cId="3617003093" sldId="408"/>
            <ac:picMk id="5" creationId="{0DEB278A-E459-AE15-ADF5-24C2155D977F}"/>
          </ac:picMkLst>
        </pc:picChg>
        <pc:picChg chg="add mod">
          <ac:chgData name="Jodie Walker (She/Her)" userId="e08f61d0-bc1e-4b27-9a9a-ce70bc70284a" providerId="ADAL" clId="{FFDAD81B-C6D5-4C92-9F0C-20A35988D489}" dt="2024-08-01T01:09:18.087" v="208" actId="1076"/>
          <ac:picMkLst>
            <pc:docMk/>
            <pc:sldMk cId="3617003093" sldId="408"/>
            <ac:picMk id="7" creationId="{8DC31436-02BD-686B-3939-1FB5701D3CBD}"/>
          </ac:picMkLst>
        </pc:picChg>
      </pc:sldChg>
      <pc:sldChg chg="addSp delSp modSp mod">
        <pc:chgData name="Jodie Walker (She/Her)" userId="e08f61d0-bc1e-4b27-9a9a-ce70bc70284a" providerId="ADAL" clId="{FFDAD81B-C6D5-4C92-9F0C-20A35988D489}" dt="2024-08-01T01:11:44.718" v="227" actId="1076"/>
        <pc:sldMkLst>
          <pc:docMk/>
          <pc:sldMk cId="180885184" sldId="409"/>
        </pc:sldMkLst>
        <pc:picChg chg="add mod">
          <ac:chgData name="Jodie Walker (She/Her)" userId="e08f61d0-bc1e-4b27-9a9a-ce70bc70284a" providerId="ADAL" clId="{FFDAD81B-C6D5-4C92-9F0C-20A35988D489}" dt="2024-08-01T01:11:44.718" v="227" actId="1076"/>
          <ac:picMkLst>
            <pc:docMk/>
            <pc:sldMk cId="180885184" sldId="409"/>
            <ac:picMk id="2" creationId="{9DC1E1F4-DB33-D31A-D3AD-241C56BC4A94}"/>
          </ac:picMkLst>
        </pc:picChg>
        <pc:picChg chg="del">
          <ac:chgData name="Jodie Walker (She/Her)" userId="e08f61d0-bc1e-4b27-9a9a-ce70bc70284a" providerId="ADAL" clId="{FFDAD81B-C6D5-4C92-9F0C-20A35988D489}" dt="2024-08-01T01:11:32.927" v="220" actId="478"/>
          <ac:picMkLst>
            <pc:docMk/>
            <pc:sldMk cId="180885184" sldId="409"/>
            <ac:picMk id="3" creationId="{592908EB-0F20-D783-0FC4-2E7800271C69}"/>
          </ac:picMkLst>
        </pc:picChg>
        <pc:picChg chg="add mod">
          <ac:chgData name="Jodie Walker (She/Her)" userId="e08f61d0-bc1e-4b27-9a9a-ce70bc70284a" providerId="ADAL" clId="{FFDAD81B-C6D5-4C92-9F0C-20A35988D489}" dt="2024-08-01T01:11:40.207" v="224" actId="1076"/>
          <ac:picMkLst>
            <pc:docMk/>
            <pc:sldMk cId="180885184" sldId="409"/>
            <ac:picMk id="5" creationId="{5961F2C4-BDEA-794A-A626-A5A2A5E0682A}"/>
          </ac:picMkLst>
        </pc:picChg>
        <pc:picChg chg="add mod">
          <ac:chgData name="Jodie Walker (She/Her)" userId="e08f61d0-bc1e-4b27-9a9a-ce70bc70284a" providerId="ADAL" clId="{FFDAD81B-C6D5-4C92-9F0C-20A35988D489}" dt="2024-08-01T01:11:41.439" v="225" actId="1076"/>
          <ac:picMkLst>
            <pc:docMk/>
            <pc:sldMk cId="180885184" sldId="409"/>
            <ac:picMk id="6" creationId="{67538AB7-A62C-D009-BBCA-521FD8F96444}"/>
          </ac:picMkLst>
        </pc:picChg>
        <pc:picChg chg="add mod">
          <ac:chgData name="Jodie Walker (She/Her)" userId="e08f61d0-bc1e-4b27-9a9a-ce70bc70284a" providerId="ADAL" clId="{FFDAD81B-C6D5-4C92-9F0C-20A35988D489}" dt="2024-08-01T01:11:43.463" v="226" actId="1076"/>
          <ac:picMkLst>
            <pc:docMk/>
            <pc:sldMk cId="180885184" sldId="409"/>
            <ac:picMk id="7" creationId="{27114419-AC1F-CF0F-4138-9EF94A542AAA}"/>
          </ac:picMkLst>
        </pc:picChg>
      </pc:sldChg>
      <pc:sldChg chg="addSp delSp modSp mod">
        <pc:chgData name="Jodie Walker (She/Her)" userId="e08f61d0-bc1e-4b27-9a9a-ce70bc70284a" providerId="ADAL" clId="{FFDAD81B-C6D5-4C92-9F0C-20A35988D489}" dt="2024-08-01T01:25:57.654" v="271" actId="1076"/>
        <pc:sldMkLst>
          <pc:docMk/>
          <pc:sldMk cId="3760111978" sldId="410"/>
        </pc:sldMkLst>
        <pc:picChg chg="del">
          <ac:chgData name="Jodie Walker (She/Her)" userId="e08f61d0-bc1e-4b27-9a9a-ce70bc70284a" providerId="ADAL" clId="{FFDAD81B-C6D5-4C92-9F0C-20A35988D489}" dt="2024-08-01T01:18:14.745" v="261" actId="478"/>
          <ac:picMkLst>
            <pc:docMk/>
            <pc:sldMk cId="3760111978" sldId="410"/>
            <ac:picMk id="2" creationId="{58ED1463-F68A-04C8-DD8E-7BEB7E04CAA1}"/>
          </ac:picMkLst>
        </pc:picChg>
        <pc:picChg chg="add mod">
          <ac:chgData name="Jodie Walker (She/Her)" userId="e08f61d0-bc1e-4b27-9a9a-ce70bc70284a" providerId="ADAL" clId="{FFDAD81B-C6D5-4C92-9F0C-20A35988D489}" dt="2024-08-01T01:18:16.901" v="262" actId="1076"/>
          <ac:picMkLst>
            <pc:docMk/>
            <pc:sldMk cId="3760111978" sldId="410"/>
            <ac:picMk id="3" creationId="{5E2201BA-E0AA-1894-66D7-67ABE04D4E46}"/>
          </ac:picMkLst>
        </pc:picChg>
        <pc:picChg chg="add del mod">
          <ac:chgData name="Jodie Walker (She/Her)" userId="e08f61d0-bc1e-4b27-9a9a-ce70bc70284a" providerId="ADAL" clId="{FFDAD81B-C6D5-4C92-9F0C-20A35988D489}" dt="2024-08-01T01:18:45.033" v="264" actId="478"/>
          <ac:picMkLst>
            <pc:docMk/>
            <pc:sldMk cId="3760111978" sldId="410"/>
            <ac:picMk id="5" creationId="{52CD6BA7-F091-96F2-80F5-65F917BDFEA5}"/>
          </ac:picMkLst>
        </pc:picChg>
        <pc:picChg chg="add del">
          <ac:chgData name="Jodie Walker (She/Her)" userId="e08f61d0-bc1e-4b27-9a9a-ce70bc70284a" providerId="ADAL" clId="{FFDAD81B-C6D5-4C92-9F0C-20A35988D489}" dt="2024-08-01T01:25:48.236" v="266" actId="478"/>
          <ac:picMkLst>
            <pc:docMk/>
            <pc:sldMk cId="3760111978" sldId="410"/>
            <ac:picMk id="6" creationId="{B4F27664-F4A5-9C9D-991C-EB7F45D921D1}"/>
          </ac:picMkLst>
        </pc:picChg>
        <pc:picChg chg="add mod">
          <ac:chgData name="Jodie Walker (She/Her)" userId="e08f61d0-bc1e-4b27-9a9a-ce70bc70284a" providerId="ADAL" clId="{FFDAD81B-C6D5-4C92-9F0C-20A35988D489}" dt="2024-08-01T01:25:57.654" v="271" actId="1076"/>
          <ac:picMkLst>
            <pc:docMk/>
            <pc:sldMk cId="3760111978" sldId="410"/>
            <ac:picMk id="8" creationId="{5E7F4F70-D1DE-39BD-F05E-1DDCE2EA371B}"/>
          </ac:picMkLst>
        </pc:picChg>
      </pc:sldChg>
      <pc:sldChg chg="addSp delSp modSp mod">
        <pc:chgData name="Jodie Walker (She/Her)" userId="e08f61d0-bc1e-4b27-9a9a-ce70bc70284a" providerId="ADAL" clId="{FFDAD81B-C6D5-4C92-9F0C-20A35988D489}" dt="2024-08-01T00:09:18.570" v="48" actId="478"/>
        <pc:sldMkLst>
          <pc:docMk/>
          <pc:sldMk cId="4093668185" sldId="416"/>
        </pc:sldMkLst>
        <pc:spChg chg="add del mod">
          <ac:chgData name="Jodie Walker (She/Her)" userId="e08f61d0-bc1e-4b27-9a9a-ce70bc70284a" providerId="ADAL" clId="{FFDAD81B-C6D5-4C92-9F0C-20A35988D489}" dt="2024-08-01T00:09:18.570" v="48" actId="478"/>
          <ac:spMkLst>
            <pc:docMk/>
            <pc:sldMk cId="4093668185" sldId="416"/>
            <ac:spMk id="5" creationId="{C87D9772-5CFF-CE2F-26C5-46F837330B98}"/>
          </ac:spMkLst>
        </pc:spChg>
        <pc:picChg chg="add mod">
          <ac:chgData name="Jodie Walker (She/Her)" userId="e08f61d0-bc1e-4b27-9a9a-ce70bc70284a" providerId="ADAL" clId="{FFDAD81B-C6D5-4C92-9F0C-20A35988D489}" dt="2024-08-01T00:09:16.075" v="47" actId="1076"/>
          <ac:picMkLst>
            <pc:docMk/>
            <pc:sldMk cId="4093668185" sldId="416"/>
            <ac:picMk id="2" creationId="{1BAF71AB-B627-E8D2-D4BC-530526722E4B}"/>
          </ac:picMkLst>
        </pc:picChg>
        <pc:picChg chg="del">
          <ac:chgData name="Jodie Walker (She/Her)" userId="e08f61d0-bc1e-4b27-9a9a-ce70bc70284a" providerId="ADAL" clId="{FFDAD81B-C6D5-4C92-9F0C-20A35988D489}" dt="2024-08-01T00:09:12.366" v="46" actId="478"/>
          <ac:picMkLst>
            <pc:docMk/>
            <pc:sldMk cId="4093668185" sldId="416"/>
            <ac:picMk id="8" creationId="{7CFB7ED0-D1D7-7D8F-8197-3DF146ABEA5A}"/>
          </ac:picMkLst>
        </pc:picChg>
      </pc:sldChg>
      <pc:sldChg chg="setBg">
        <pc:chgData name="Jodie Walker (She/Her)" userId="e08f61d0-bc1e-4b27-9a9a-ce70bc70284a" providerId="ADAL" clId="{FFDAD81B-C6D5-4C92-9F0C-20A35988D489}" dt="2024-08-01T00:08:43.891" v="43"/>
        <pc:sldMkLst>
          <pc:docMk/>
          <pc:sldMk cId="4151171534" sldId="417"/>
        </pc:sldMkLst>
      </pc:sldChg>
      <pc:sldChg chg="addSp delSp modSp mod">
        <pc:chgData name="Jodie Walker (She/Her)" userId="e08f61d0-bc1e-4b27-9a9a-ce70bc70284a" providerId="ADAL" clId="{FFDAD81B-C6D5-4C92-9F0C-20A35988D489}" dt="2024-08-01T01:05:27.150" v="187" actId="1076"/>
        <pc:sldMkLst>
          <pc:docMk/>
          <pc:sldMk cId="3084406884" sldId="423"/>
        </pc:sldMkLst>
        <pc:picChg chg="add del mod">
          <ac:chgData name="Jodie Walker (She/Her)" userId="e08f61d0-bc1e-4b27-9a9a-ce70bc70284a" providerId="ADAL" clId="{FFDAD81B-C6D5-4C92-9F0C-20A35988D489}" dt="2024-08-01T01:01:52.738" v="175" actId="478"/>
          <ac:picMkLst>
            <pc:docMk/>
            <pc:sldMk cId="3084406884" sldId="423"/>
            <ac:picMk id="2" creationId="{EF3A6CD4-8C1F-C8E3-006C-F2218BEDC2F7}"/>
          </ac:picMkLst>
        </pc:picChg>
        <pc:picChg chg="add del mod">
          <ac:chgData name="Jodie Walker (She/Her)" userId="e08f61d0-bc1e-4b27-9a9a-ce70bc70284a" providerId="ADAL" clId="{FFDAD81B-C6D5-4C92-9F0C-20A35988D489}" dt="2024-08-01T01:05:24.197" v="185" actId="478"/>
          <ac:picMkLst>
            <pc:docMk/>
            <pc:sldMk cId="3084406884" sldId="423"/>
            <ac:picMk id="3" creationId="{C7B04484-4F5F-A8FC-31B4-DCDED5867212}"/>
          </ac:picMkLst>
        </pc:picChg>
        <pc:picChg chg="add mod">
          <ac:chgData name="Jodie Walker (She/Her)" userId="e08f61d0-bc1e-4b27-9a9a-ce70bc70284a" providerId="ADAL" clId="{FFDAD81B-C6D5-4C92-9F0C-20A35988D489}" dt="2024-08-01T01:05:27.150" v="187" actId="1076"/>
          <ac:picMkLst>
            <pc:docMk/>
            <pc:sldMk cId="3084406884" sldId="423"/>
            <ac:picMk id="5" creationId="{EFC7BA43-8956-FCC1-9122-F325D0B5E640}"/>
          </ac:picMkLst>
        </pc:picChg>
        <pc:picChg chg="del">
          <ac:chgData name="Jodie Walker (She/Her)" userId="e08f61d0-bc1e-4b27-9a9a-ce70bc70284a" providerId="ADAL" clId="{FFDAD81B-C6D5-4C92-9F0C-20A35988D489}" dt="2024-08-01T01:01:26.191" v="170" actId="478"/>
          <ac:picMkLst>
            <pc:docMk/>
            <pc:sldMk cId="3084406884" sldId="423"/>
            <ac:picMk id="8" creationId="{24D260E4-A98D-539B-4D64-3DD2273350A8}"/>
          </ac:picMkLst>
        </pc:picChg>
      </pc:sldChg>
      <pc:sldChg chg="addSp delSp modSp mod">
        <pc:chgData name="Jodie Walker (She/Her)" userId="e08f61d0-bc1e-4b27-9a9a-ce70bc70284a" providerId="ADAL" clId="{FFDAD81B-C6D5-4C92-9F0C-20A35988D489}" dt="2024-08-01T01:06:12.322" v="196"/>
        <pc:sldMkLst>
          <pc:docMk/>
          <pc:sldMk cId="296355534" sldId="424"/>
        </pc:sldMkLst>
        <pc:picChg chg="del">
          <ac:chgData name="Jodie Walker (She/Her)" userId="e08f61d0-bc1e-4b27-9a9a-ce70bc70284a" providerId="ADAL" clId="{FFDAD81B-C6D5-4C92-9F0C-20A35988D489}" dt="2024-08-01T01:06:01.016" v="193" actId="478"/>
          <ac:picMkLst>
            <pc:docMk/>
            <pc:sldMk cId="296355534" sldId="424"/>
            <ac:picMk id="2" creationId="{290FAF8A-C583-B421-A35E-34771F35EF73}"/>
          </ac:picMkLst>
        </pc:picChg>
        <pc:picChg chg="add mod">
          <ac:chgData name="Jodie Walker (She/Her)" userId="e08f61d0-bc1e-4b27-9a9a-ce70bc70284a" providerId="ADAL" clId="{FFDAD81B-C6D5-4C92-9F0C-20A35988D489}" dt="2024-08-01T01:06:12.322" v="196"/>
          <ac:picMkLst>
            <pc:docMk/>
            <pc:sldMk cId="296355534" sldId="424"/>
            <ac:picMk id="3" creationId="{3DFF5A98-DDBB-0582-38D1-E34A088D8C14}"/>
          </ac:picMkLst>
        </pc:picChg>
        <pc:picChg chg="del">
          <ac:chgData name="Jodie Walker (She/Her)" userId="e08f61d0-bc1e-4b27-9a9a-ce70bc70284a" providerId="ADAL" clId="{FFDAD81B-C6D5-4C92-9F0C-20A35988D489}" dt="2024-08-01T01:06:02.255" v="194" actId="478"/>
          <ac:picMkLst>
            <pc:docMk/>
            <pc:sldMk cId="296355534" sldId="424"/>
            <ac:picMk id="5" creationId="{B7F5F1E0-5E4C-B11F-BE63-86C653C903B2}"/>
          </ac:picMkLst>
        </pc:picChg>
        <pc:picChg chg="del">
          <ac:chgData name="Jodie Walker (She/Her)" userId="e08f61d0-bc1e-4b27-9a9a-ce70bc70284a" providerId="ADAL" clId="{FFDAD81B-C6D5-4C92-9F0C-20A35988D489}" dt="2024-08-01T01:06:02.883" v="195" actId="478"/>
          <ac:picMkLst>
            <pc:docMk/>
            <pc:sldMk cId="296355534" sldId="424"/>
            <ac:picMk id="6" creationId="{0B3D2DC6-8C08-C9C5-601D-CD4282645FAA}"/>
          </ac:picMkLst>
        </pc:picChg>
        <pc:picChg chg="add mod">
          <ac:chgData name="Jodie Walker (She/Her)" userId="e08f61d0-bc1e-4b27-9a9a-ce70bc70284a" providerId="ADAL" clId="{FFDAD81B-C6D5-4C92-9F0C-20A35988D489}" dt="2024-08-01T01:06:12.322" v="196"/>
          <ac:picMkLst>
            <pc:docMk/>
            <pc:sldMk cId="296355534" sldId="424"/>
            <ac:picMk id="7" creationId="{0D798C22-169F-B48A-A8E1-89E8FCEDE0C0}"/>
          </ac:picMkLst>
        </pc:picChg>
        <pc:picChg chg="add mod">
          <ac:chgData name="Jodie Walker (She/Her)" userId="e08f61d0-bc1e-4b27-9a9a-ce70bc70284a" providerId="ADAL" clId="{FFDAD81B-C6D5-4C92-9F0C-20A35988D489}" dt="2024-08-01T01:06:12.322" v="196"/>
          <ac:picMkLst>
            <pc:docMk/>
            <pc:sldMk cId="296355534" sldId="424"/>
            <ac:picMk id="8" creationId="{D051E2F1-758F-0D66-BAAA-1EC4F381D86C}"/>
          </ac:picMkLst>
        </pc:picChg>
      </pc:sldChg>
      <pc:sldChg chg="delSp modSp mod">
        <pc:chgData name="Jodie Walker (She/Her)" userId="e08f61d0-bc1e-4b27-9a9a-ce70bc70284a" providerId="ADAL" clId="{FFDAD81B-C6D5-4C92-9F0C-20A35988D489}" dt="2024-08-01T00:38:20.469" v="72" actId="14826"/>
        <pc:sldMkLst>
          <pc:docMk/>
          <pc:sldMk cId="1502332941" sldId="448"/>
        </pc:sldMkLst>
        <pc:picChg chg="mod">
          <ac:chgData name="Jodie Walker (She/Her)" userId="e08f61d0-bc1e-4b27-9a9a-ce70bc70284a" providerId="ADAL" clId="{FFDAD81B-C6D5-4C92-9F0C-20A35988D489}" dt="2024-08-01T00:37:29.381" v="66" actId="1076"/>
          <ac:picMkLst>
            <pc:docMk/>
            <pc:sldMk cId="1502332941" sldId="448"/>
            <ac:picMk id="8" creationId="{FB77EFEA-5633-7A69-5D50-CA47FBA822F5}"/>
          </ac:picMkLst>
        </pc:picChg>
        <pc:picChg chg="mod">
          <ac:chgData name="Jodie Walker (She/Her)" userId="e08f61d0-bc1e-4b27-9a9a-ce70bc70284a" providerId="ADAL" clId="{FFDAD81B-C6D5-4C92-9F0C-20A35988D489}" dt="2024-08-01T00:34:22.841" v="50" actId="14826"/>
          <ac:picMkLst>
            <pc:docMk/>
            <pc:sldMk cId="1502332941" sldId="448"/>
            <ac:picMk id="10" creationId="{5E1CE68F-6FE8-1D16-BE86-95CFA3558EB6}"/>
          </ac:picMkLst>
        </pc:picChg>
        <pc:picChg chg="mod">
          <ac:chgData name="Jodie Walker (She/Her)" userId="e08f61d0-bc1e-4b27-9a9a-ce70bc70284a" providerId="ADAL" clId="{FFDAD81B-C6D5-4C92-9F0C-20A35988D489}" dt="2024-08-01T00:34:39.452" v="51" actId="14826"/>
          <ac:picMkLst>
            <pc:docMk/>
            <pc:sldMk cId="1502332941" sldId="448"/>
            <ac:picMk id="15" creationId="{20B63D88-6826-8636-7D6C-AE1B3106B232}"/>
          </ac:picMkLst>
        </pc:picChg>
        <pc:picChg chg="mod">
          <ac:chgData name="Jodie Walker (She/Her)" userId="e08f61d0-bc1e-4b27-9a9a-ce70bc70284a" providerId="ADAL" clId="{FFDAD81B-C6D5-4C92-9F0C-20A35988D489}" dt="2024-08-01T00:36:55.830" v="57" actId="1076"/>
          <ac:picMkLst>
            <pc:docMk/>
            <pc:sldMk cId="1502332941" sldId="448"/>
            <ac:picMk id="19" creationId="{F4A0D522-4938-98DA-07C4-00846BAF41C7}"/>
          </ac:picMkLst>
        </pc:picChg>
        <pc:picChg chg="mod">
          <ac:chgData name="Jodie Walker (She/Her)" userId="e08f61d0-bc1e-4b27-9a9a-ce70bc70284a" providerId="ADAL" clId="{FFDAD81B-C6D5-4C92-9F0C-20A35988D489}" dt="2024-08-01T00:36:59.459" v="58" actId="1076"/>
          <ac:picMkLst>
            <pc:docMk/>
            <pc:sldMk cId="1502332941" sldId="448"/>
            <ac:picMk id="26" creationId="{13DEDB0C-40E7-F171-57F8-B2D461BD59D4}"/>
          </ac:picMkLst>
        </pc:picChg>
        <pc:picChg chg="mod">
          <ac:chgData name="Jodie Walker (She/Her)" userId="e08f61d0-bc1e-4b27-9a9a-ce70bc70284a" providerId="ADAL" clId="{FFDAD81B-C6D5-4C92-9F0C-20A35988D489}" dt="2024-08-01T00:37:21.837" v="65" actId="1076"/>
          <ac:picMkLst>
            <pc:docMk/>
            <pc:sldMk cId="1502332941" sldId="448"/>
            <ac:picMk id="28" creationId="{CD0303CE-4292-A378-5AF1-9E3E5E5AE73A}"/>
          </ac:picMkLst>
        </pc:picChg>
        <pc:picChg chg="mod">
          <ac:chgData name="Jodie Walker (She/Her)" userId="e08f61d0-bc1e-4b27-9a9a-ce70bc70284a" providerId="ADAL" clId="{FFDAD81B-C6D5-4C92-9F0C-20A35988D489}" dt="2024-08-01T00:37:55.971" v="70" actId="14826"/>
          <ac:picMkLst>
            <pc:docMk/>
            <pc:sldMk cId="1502332941" sldId="448"/>
            <ac:picMk id="32" creationId="{D795315C-CB89-33AE-16D2-6FB7108196C8}"/>
          </ac:picMkLst>
        </pc:picChg>
        <pc:picChg chg="mod">
          <ac:chgData name="Jodie Walker (She/Her)" userId="e08f61d0-bc1e-4b27-9a9a-ce70bc70284a" providerId="ADAL" clId="{FFDAD81B-C6D5-4C92-9F0C-20A35988D489}" dt="2024-08-01T00:37:06.424" v="60" actId="1076"/>
          <ac:picMkLst>
            <pc:docMk/>
            <pc:sldMk cId="1502332941" sldId="448"/>
            <ac:picMk id="33" creationId="{A0E73C7A-DA5A-62D2-E29F-B9470DEA8DF6}"/>
          </ac:picMkLst>
        </pc:picChg>
        <pc:picChg chg="mod">
          <ac:chgData name="Jodie Walker (She/Her)" userId="e08f61d0-bc1e-4b27-9a9a-ce70bc70284a" providerId="ADAL" clId="{FFDAD81B-C6D5-4C92-9F0C-20A35988D489}" dt="2024-08-01T00:38:06.814" v="71" actId="14826"/>
          <ac:picMkLst>
            <pc:docMk/>
            <pc:sldMk cId="1502332941" sldId="448"/>
            <ac:picMk id="37" creationId="{07FC9EB4-B93E-3D63-25A5-EAAB3D15E01A}"/>
          </ac:picMkLst>
        </pc:picChg>
        <pc:picChg chg="del">
          <ac:chgData name="Jodie Walker (She/Her)" userId="e08f61d0-bc1e-4b27-9a9a-ce70bc70284a" providerId="ADAL" clId="{FFDAD81B-C6D5-4C92-9F0C-20A35988D489}" dt="2024-08-01T00:37:37.067" v="67" actId="478"/>
          <ac:picMkLst>
            <pc:docMk/>
            <pc:sldMk cId="1502332941" sldId="448"/>
            <ac:picMk id="40" creationId="{A3F17B68-AE56-EAEC-9685-7A6001FFB395}"/>
          </ac:picMkLst>
        </pc:picChg>
        <pc:picChg chg="mod">
          <ac:chgData name="Jodie Walker (She/Her)" userId="e08f61d0-bc1e-4b27-9a9a-ce70bc70284a" providerId="ADAL" clId="{FFDAD81B-C6D5-4C92-9F0C-20A35988D489}" dt="2024-08-01T00:37:43.485" v="69" actId="1076"/>
          <ac:picMkLst>
            <pc:docMk/>
            <pc:sldMk cId="1502332941" sldId="448"/>
            <ac:picMk id="42" creationId="{C41C98CF-15B9-F571-96DB-B80B81DDA2D7}"/>
          </ac:picMkLst>
        </pc:picChg>
        <pc:picChg chg="mod">
          <ac:chgData name="Jodie Walker (She/Her)" userId="e08f61d0-bc1e-4b27-9a9a-ce70bc70284a" providerId="ADAL" clId="{FFDAD81B-C6D5-4C92-9F0C-20A35988D489}" dt="2024-08-01T00:38:20.469" v="72" actId="14826"/>
          <ac:picMkLst>
            <pc:docMk/>
            <pc:sldMk cId="1502332941" sldId="448"/>
            <ac:picMk id="44" creationId="{C4286B95-356F-9B08-E553-E0114EE1BB1D}"/>
          </ac:picMkLst>
        </pc:picChg>
      </pc:sldChg>
      <pc:sldChg chg="addSp delSp modSp mod chgLayout">
        <pc:chgData name="Jodie Walker (She/Her)" userId="e08f61d0-bc1e-4b27-9a9a-ce70bc70284a" providerId="ADAL" clId="{FFDAD81B-C6D5-4C92-9F0C-20A35988D489}" dt="2024-08-01T00:41:08.249" v="92" actId="1076"/>
        <pc:sldMkLst>
          <pc:docMk/>
          <pc:sldMk cId="1459528190" sldId="450"/>
        </pc:sldMkLst>
        <pc:spChg chg="add del mod">
          <ac:chgData name="Jodie Walker (She/Her)" userId="e08f61d0-bc1e-4b27-9a9a-ce70bc70284a" providerId="ADAL" clId="{FFDAD81B-C6D5-4C92-9F0C-20A35988D489}" dt="2024-08-01T00:38:44.719" v="74" actId="6264"/>
          <ac:spMkLst>
            <pc:docMk/>
            <pc:sldMk cId="1459528190" sldId="450"/>
            <ac:spMk id="2" creationId="{BAE09BC7-1746-962B-5457-3C6B4A763ADB}"/>
          </ac:spMkLst>
        </pc:spChg>
        <pc:spChg chg="add del mod ord">
          <ac:chgData name="Jodie Walker (She/Her)" userId="e08f61d0-bc1e-4b27-9a9a-ce70bc70284a" providerId="ADAL" clId="{FFDAD81B-C6D5-4C92-9F0C-20A35988D489}" dt="2024-08-01T00:38:44.719" v="74" actId="6264"/>
          <ac:spMkLst>
            <pc:docMk/>
            <pc:sldMk cId="1459528190" sldId="450"/>
            <ac:spMk id="3" creationId="{39DFF287-B548-F990-BB10-E46719D0ED26}"/>
          </ac:spMkLst>
        </pc:spChg>
        <pc:spChg chg="mod ord">
          <ac:chgData name="Jodie Walker (She/Her)" userId="e08f61d0-bc1e-4b27-9a9a-ce70bc70284a" providerId="ADAL" clId="{FFDAD81B-C6D5-4C92-9F0C-20A35988D489}" dt="2024-08-01T00:38:44.719" v="74" actId="6264"/>
          <ac:spMkLst>
            <pc:docMk/>
            <pc:sldMk cId="1459528190" sldId="450"/>
            <ac:spMk id="4" creationId="{A2F8F64E-FA46-E13A-2892-DA0B3312B95F}"/>
          </ac:spMkLst>
        </pc:spChg>
        <pc:spChg chg="add del mod ord">
          <ac:chgData name="Jodie Walker (She/Her)" userId="e08f61d0-bc1e-4b27-9a9a-ce70bc70284a" providerId="ADAL" clId="{FFDAD81B-C6D5-4C92-9F0C-20A35988D489}" dt="2024-08-01T00:38:44.719" v="74" actId="6264"/>
          <ac:spMkLst>
            <pc:docMk/>
            <pc:sldMk cId="1459528190" sldId="450"/>
            <ac:spMk id="6" creationId="{7967BCD7-64E1-BEC0-B3A7-90DBE3957619}"/>
          </ac:spMkLst>
        </pc:spChg>
        <pc:picChg chg="mod">
          <ac:chgData name="Jodie Walker (She/Her)" userId="e08f61d0-bc1e-4b27-9a9a-ce70bc70284a" providerId="ADAL" clId="{FFDAD81B-C6D5-4C92-9F0C-20A35988D489}" dt="2024-08-01T00:38:57.519" v="75" actId="14826"/>
          <ac:picMkLst>
            <pc:docMk/>
            <pc:sldMk cId="1459528190" sldId="450"/>
            <ac:picMk id="5" creationId="{5032CE18-6749-E454-767A-DAA28EAD0F15}"/>
          </ac:picMkLst>
        </pc:picChg>
        <pc:picChg chg="mod">
          <ac:chgData name="Jodie Walker (She/Her)" userId="e08f61d0-bc1e-4b27-9a9a-ce70bc70284a" providerId="ADAL" clId="{FFDAD81B-C6D5-4C92-9F0C-20A35988D489}" dt="2024-08-01T00:39:52.225" v="80" actId="14826"/>
          <ac:picMkLst>
            <pc:docMk/>
            <pc:sldMk cId="1459528190" sldId="450"/>
            <ac:picMk id="10" creationId="{FD83C7BC-8157-A2BC-B872-16A631BC2749}"/>
          </ac:picMkLst>
        </pc:picChg>
        <pc:picChg chg="mod">
          <ac:chgData name="Jodie Walker (She/Her)" userId="e08f61d0-bc1e-4b27-9a9a-ce70bc70284a" providerId="ADAL" clId="{FFDAD81B-C6D5-4C92-9F0C-20A35988D489}" dt="2024-08-01T00:39:42.173" v="79" actId="14826"/>
          <ac:picMkLst>
            <pc:docMk/>
            <pc:sldMk cId="1459528190" sldId="450"/>
            <ac:picMk id="15" creationId="{42D096CC-94C3-1A68-82C2-DF544E436E54}"/>
          </ac:picMkLst>
        </pc:picChg>
        <pc:picChg chg="mod">
          <ac:chgData name="Jodie Walker (She/Her)" userId="e08f61d0-bc1e-4b27-9a9a-ce70bc70284a" providerId="ADAL" clId="{FFDAD81B-C6D5-4C92-9F0C-20A35988D489}" dt="2024-08-01T00:39:58.581" v="82" actId="1076"/>
          <ac:picMkLst>
            <pc:docMk/>
            <pc:sldMk cId="1459528190" sldId="450"/>
            <ac:picMk id="18" creationId="{840C02C4-32B2-59E5-DB0D-82AF6EA8E7C7}"/>
          </ac:picMkLst>
        </pc:picChg>
        <pc:picChg chg="mod">
          <ac:chgData name="Jodie Walker (She/Her)" userId="e08f61d0-bc1e-4b27-9a9a-ce70bc70284a" providerId="ADAL" clId="{FFDAD81B-C6D5-4C92-9F0C-20A35988D489}" dt="2024-08-01T00:39:56.243" v="81" actId="1076"/>
          <ac:picMkLst>
            <pc:docMk/>
            <pc:sldMk cId="1459528190" sldId="450"/>
            <ac:picMk id="22" creationId="{F50D5E2C-B3E4-EE4D-5DD6-0F352D31A7AD}"/>
          </ac:picMkLst>
        </pc:picChg>
        <pc:picChg chg="mod">
          <ac:chgData name="Jodie Walker (She/Her)" userId="e08f61d0-bc1e-4b27-9a9a-ce70bc70284a" providerId="ADAL" clId="{FFDAD81B-C6D5-4C92-9F0C-20A35988D489}" dt="2024-08-01T00:39:08.044" v="76" actId="14826"/>
          <ac:picMkLst>
            <pc:docMk/>
            <pc:sldMk cId="1459528190" sldId="450"/>
            <ac:picMk id="24" creationId="{905686F9-4C22-7D58-A714-730A98735321}"/>
          </ac:picMkLst>
        </pc:picChg>
        <pc:picChg chg="mod">
          <ac:chgData name="Jodie Walker (She/Her)" userId="e08f61d0-bc1e-4b27-9a9a-ce70bc70284a" providerId="ADAL" clId="{FFDAD81B-C6D5-4C92-9F0C-20A35988D489}" dt="2024-08-01T00:40:54.160" v="88" actId="1076"/>
          <ac:picMkLst>
            <pc:docMk/>
            <pc:sldMk cId="1459528190" sldId="450"/>
            <ac:picMk id="26" creationId="{DF7657D2-096B-5FD9-4C36-F3D4A2072935}"/>
          </ac:picMkLst>
        </pc:picChg>
        <pc:picChg chg="mod">
          <ac:chgData name="Jodie Walker (She/Her)" userId="e08f61d0-bc1e-4b27-9a9a-ce70bc70284a" providerId="ADAL" clId="{FFDAD81B-C6D5-4C92-9F0C-20A35988D489}" dt="2024-08-01T00:41:08.249" v="92" actId="1076"/>
          <ac:picMkLst>
            <pc:docMk/>
            <pc:sldMk cId="1459528190" sldId="450"/>
            <ac:picMk id="28" creationId="{D78BAE26-AECE-B620-EF32-C075CA52FD2C}"/>
          </ac:picMkLst>
        </pc:picChg>
        <pc:picChg chg="mod">
          <ac:chgData name="Jodie Walker (She/Her)" userId="e08f61d0-bc1e-4b27-9a9a-ce70bc70284a" providerId="ADAL" clId="{FFDAD81B-C6D5-4C92-9F0C-20A35988D489}" dt="2024-08-01T00:40:10.662" v="83" actId="14826"/>
          <ac:picMkLst>
            <pc:docMk/>
            <pc:sldMk cId="1459528190" sldId="450"/>
            <ac:picMk id="35" creationId="{49361460-F64F-C218-D1E1-46D7E01F77AB}"/>
          </ac:picMkLst>
        </pc:picChg>
      </pc:sldChg>
      <pc:sldChg chg="addSp delSp modSp mod">
        <pc:chgData name="Jodie Walker (She/Her)" userId="e08f61d0-bc1e-4b27-9a9a-ce70bc70284a" providerId="ADAL" clId="{FFDAD81B-C6D5-4C92-9F0C-20A35988D489}" dt="2024-08-01T00:52:43.346" v="115" actId="1076"/>
        <pc:sldMkLst>
          <pc:docMk/>
          <pc:sldMk cId="857025705" sldId="452"/>
        </pc:sldMkLst>
        <pc:picChg chg="add mod">
          <ac:chgData name="Jodie Walker (She/Her)" userId="e08f61d0-bc1e-4b27-9a9a-ce70bc70284a" providerId="ADAL" clId="{FFDAD81B-C6D5-4C92-9F0C-20A35988D489}" dt="2024-08-01T00:43:11.936" v="95"/>
          <ac:picMkLst>
            <pc:docMk/>
            <pc:sldMk cId="857025705" sldId="452"/>
            <ac:picMk id="2" creationId="{5AE2BFE5-FF38-B51D-20C8-0A22C9E5E43D}"/>
          </ac:picMkLst>
        </pc:picChg>
        <pc:picChg chg="add mod">
          <ac:chgData name="Jodie Walker (She/Her)" userId="e08f61d0-bc1e-4b27-9a9a-ce70bc70284a" providerId="ADAL" clId="{FFDAD81B-C6D5-4C92-9F0C-20A35988D489}" dt="2024-08-01T00:43:26.145" v="96"/>
          <ac:picMkLst>
            <pc:docMk/>
            <pc:sldMk cId="857025705" sldId="452"/>
            <ac:picMk id="3" creationId="{DB231FD4-7A53-5835-07F1-FC66F5DEEA35}"/>
          </ac:picMkLst>
        </pc:picChg>
        <pc:picChg chg="mod modCrop">
          <ac:chgData name="Jodie Walker (She/Her)" userId="e08f61d0-bc1e-4b27-9a9a-ce70bc70284a" providerId="ADAL" clId="{FFDAD81B-C6D5-4C92-9F0C-20A35988D489}" dt="2024-08-01T00:52:43.346" v="115" actId="1076"/>
          <ac:picMkLst>
            <pc:docMk/>
            <pc:sldMk cId="857025705" sldId="452"/>
            <ac:picMk id="5" creationId="{4F153F18-C7EB-3944-C4EC-464300F81923}"/>
          </ac:picMkLst>
        </pc:picChg>
        <pc:picChg chg="del">
          <ac:chgData name="Jodie Walker (She/Her)" userId="e08f61d0-bc1e-4b27-9a9a-ce70bc70284a" providerId="ADAL" clId="{FFDAD81B-C6D5-4C92-9F0C-20A35988D489}" dt="2024-08-01T00:43:34.653" v="97" actId="478"/>
          <ac:picMkLst>
            <pc:docMk/>
            <pc:sldMk cId="857025705" sldId="452"/>
            <ac:picMk id="6" creationId="{31FAEB62-2605-DAE0-770B-215EACC3720B}"/>
          </ac:picMkLst>
        </pc:picChg>
        <pc:picChg chg="del">
          <ac:chgData name="Jodie Walker (She/Her)" userId="e08f61d0-bc1e-4b27-9a9a-ce70bc70284a" providerId="ADAL" clId="{FFDAD81B-C6D5-4C92-9F0C-20A35988D489}" dt="2024-08-01T00:43:10.352" v="94" actId="478"/>
          <ac:picMkLst>
            <pc:docMk/>
            <pc:sldMk cId="857025705" sldId="452"/>
            <ac:picMk id="7" creationId="{6C4F70CE-077D-3024-9888-174F0EC81CF2}"/>
          </ac:picMkLst>
        </pc:picChg>
        <pc:picChg chg="add mod">
          <ac:chgData name="Jodie Walker (She/Her)" userId="e08f61d0-bc1e-4b27-9a9a-ce70bc70284a" providerId="ADAL" clId="{FFDAD81B-C6D5-4C92-9F0C-20A35988D489}" dt="2024-08-01T00:43:26.145" v="96"/>
          <ac:picMkLst>
            <pc:docMk/>
            <pc:sldMk cId="857025705" sldId="452"/>
            <ac:picMk id="8" creationId="{CA09BC61-E079-A97C-3CB0-23F631CD350A}"/>
          </ac:picMkLst>
        </pc:picChg>
        <pc:picChg chg="add mod">
          <ac:chgData name="Jodie Walker (She/Her)" userId="e08f61d0-bc1e-4b27-9a9a-ce70bc70284a" providerId="ADAL" clId="{FFDAD81B-C6D5-4C92-9F0C-20A35988D489}" dt="2024-08-01T00:43:26.145" v="96"/>
          <ac:picMkLst>
            <pc:docMk/>
            <pc:sldMk cId="857025705" sldId="452"/>
            <ac:picMk id="9" creationId="{F2872D18-B9FC-4617-FFA0-0B6D4B85D8C6}"/>
          </ac:picMkLst>
        </pc:picChg>
        <pc:picChg chg="add mod">
          <ac:chgData name="Jodie Walker (She/Her)" userId="e08f61d0-bc1e-4b27-9a9a-ce70bc70284a" providerId="ADAL" clId="{FFDAD81B-C6D5-4C92-9F0C-20A35988D489}" dt="2024-08-01T00:43:26.145" v="96"/>
          <ac:picMkLst>
            <pc:docMk/>
            <pc:sldMk cId="857025705" sldId="452"/>
            <ac:picMk id="10" creationId="{0E35B279-96AE-6776-0170-1DB51D10D2EE}"/>
          </ac:picMkLst>
        </pc:picChg>
        <pc:picChg chg="add mod">
          <ac:chgData name="Jodie Walker (She/Her)" userId="e08f61d0-bc1e-4b27-9a9a-ce70bc70284a" providerId="ADAL" clId="{FFDAD81B-C6D5-4C92-9F0C-20A35988D489}" dt="2024-08-01T00:52:33.123" v="112" actId="1076"/>
          <ac:picMkLst>
            <pc:docMk/>
            <pc:sldMk cId="857025705" sldId="452"/>
            <ac:picMk id="11" creationId="{B5C33ED6-33E0-D77E-1E43-D1851CA28C18}"/>
          </ac:picMkLst>
        </pc:picChg>
        <pc:picChg chg="add del mod">
          <ac:chgData name="Jodie Walker (She/Her)" userId="e08f61d0-bc1e-4b27-9a9a-ce70bc70284a" providerId="ADAL" clId="{FFDAD81B-C6D5-4C92-9F0C-20A35988D489}" dt="2024-08-01T00:52:17.235" v="108" actId="478"/>
          <ac:picMkLst>
            <pc:docMk/>
            <pc:sldMk cId="857025705" sldId="452"/>
            <ac:picMk id="12" creationId="{4D1F3083-0315-CC8C-9CEE-3F570884DCEE}"/>
          </ac:picMkLst>
        </pc:picChg>
        <pc:picChg chg="del">
          <ac:chgData name="Jodie Walker (She/Her)" userId="e08f61d0-bc1e-4b27-9a9a-ce70bc70284a" providerId="ADAL" clId="{FFDAD81B-C6D5-4C92-9F0C-20A35988D489}" dt="2024-08-01T00:43:07.630" v="93" actId="478"/>
          <ac:picMkLst>
            <pc:docMk/>
            <pc:sldMk cId="857025705" sldId="452"/>
            <ac:picMk id="13" creationId="{44AE4CE0-E6E9-02E1-BFA5-1672AE84C5AB}"/>
          </ac:picMkLst>
        </pc:picChg>
        <pc:picChg chg="add del mod">
          <ac:chgData name="Jodie Walker (She/Her)" userId="e08f61d0-bc1e-4b27-9a9a-ce70bc70284a" providerId="ADAL" clId="{FFDAD81B-C6D5-4C92-9F0C-20A35988D489}" dt="2024-08-01T00:52:14.460" v="107" actId="478"/>
          <ac:picMkLst>
            <pc:docMk/>
            <pc:sldMk cId="857025705" sldId="452"/>
            <ac:picMk id="14" creationId="{840DD5CC-D4FA-51B9-87A9-F0B25AD50B93}"/>
          </ac:picMkLst>
        </pc:picChg>
      </pc:sldChg>
      <pc:sldChg chg="modSp mod">
        <pc:chgData name="Jodie Walker (She/Her)" userId="e08f61d0-bc1e-4b27-9a9a-ce70bc70284a" providerId="ADAL" clId="{FFDAD81B-C6D5-4C92-9F0C-20A35988D489}" dt="2024-08-01T00:56:56.287" v="151"/>
        <pc:sldMkLst>
          <pc:docMk/>
          <pc:sldMk cId="2139758179" sldId="454"/>
        </pc:sldMkLst>
        <pc:picChg chg="mod">
          <ac:chgData name="Jodie Walker (She/Her)" userId="e08f61d0-bc1e-4b27-9a9a-ce70bc70284a" providerId="ADAL" clId="{FFDAD81B-C6D5-4C92-9F0C-20A35988D489}" dt="2024-08-01T00:56:01.853" v="147" actId="14826"/>
          <ac:picMkLst>
            <pc:docMk/>
            <pc:sldMk cId="2139758179" sldId="454"/>
            <ac:picMk id="5" creationId="{3A0833FD-CF2F-EF5B-5144-8C476494CB5D}"/>
          </ac:picMkLst>
        </pc:picChg>
        <pc:picChg chg="mod">
          <ac:chgData name="Jodie Walker (She/Her)" userId="e08f61d0-bc1e-4b27-9a9a-ce70bc70284a" providerId="ADAL" clId="{FFDAD81B-C6D5-4C92-9F0C-20A35988D489}" dt="2024-08-01T00:56:56.287" v="151"/>
          <ac:picMkLst>
            <pc:docMk/>
            <pc:sldMk cId="2139758179" sldId="454"/>
            <ac:picMk id="7" creationId="{06C47575-0D74-0E9A-44B1-F4A0CEF3E71A}"/>
          </ac:picMkLst>
        </pc:picChg>
      </pc:sldChg>
      <pc:sldChg chg="addSp delSp modSp mod">
        <pc:chgData name="Jodie Walker (She/Her)" userId="e08f61d0-bc1e-4b27-9a9a-ce70bc70284a" providerId="ADAL" clId="{FFDAD81B-C6D5-4C92-9F0C-20A35988D489}" dt="2024-08-01T00:58:51.057" v="166" actId="1076"/>
        <pc:sldMkLst>
          <pc:docMk/>
          <pc:sldMk cId="1528283533" sldId="455"/>
        </pc:sldMkLst>
        <pc:picChg chg="del">
          <ac:chgData name="Jodie Walker (She/Her)" userId="e08f61d0-bc1e-4b27-9a9a-ce70bc70284a" providerId="ADAL" clId="{FFDAD81B-C6D5-4C92-9F0C-20A35988D489}" dt="2024-08-01T00:58:10.433" v="152" actId="478"/>
          <ac:picMkLst>
            <pc:docMk/>
            <pc:sldMk cId="1528283533" sldId="455"/>
            <ac:picMk id="2" creationId="{717F0A14-B1C3-52EE-8116-194B729AC8D2}"/>
          </ac:picMkLst>
        </pc:picChg>
        <pc:picChg chg="add mod">
          <ac:chgData name="Jodie Walker (She/Her)" userId="e08f61d0-bc1e-4b27-9a9a-ce70bc70284a" providerId="ADAL" clId="{FFDAD81B-C6D5-4C92-9F0C-20A35988D489}" dt="2024-08-01T00:58:49.578" v="165" actId="1076"/>
          <ac:picMkLst>
            <pc:docMk/>
            <pc:sldMk cId="1528283533" sldId="455"/>
            <ac:picMk id="5" creationId="{A0629956-24A7-764A-93C1-F7AFCE8CDFE6}"/>
          </ac:picMkLst>
        </pc:picChg>
        <pc:picChg chg="add mod">
          <ac:chgData name="Jodie Walker (She/Her)" userId="e08f61d0-bc1e-4b27-9a9a-ce70bc70284a" providerId="ADAL" clId="{FFDAD81B-C6D5-4C92-9F0C-20A35988D489}" dt="2024-08-01T00:58:51.057" v="166" actId="1076"/>
          <ac:picMkLst>
            <pc:docMk/>
            <pc:sldMk cId="1528283533" sldId="455"/>
            <ac:picMk id="7" creationId="{E3A266D5-DFB8-7037-BF4F-5631637D84F2}"/>
          </ac:picMkLst>
        </pc:picChg>
      </pc:sldChg>
      <pc:sldChg chg="addSp delSp modSp mod">
        <pc:chgData name="Jodie Walker (She/Her)" userId="e08f61d0-bc1e-4b27-9a9a-ce70bc70284a" providerId="ADAL" clId="{FFDAD81B-C6D5-4C92-9F0C-20A35988D489}" dt="2024-08-01T01:17:27.975" v="255" actId="1076"/>
        <pc:sldMkLst>
          <pc:docMk/>
          <pc:sldMk cId="629564199" sldId="456"/>
        </pc:sldMkLst>
        <pc:picChg chg="del">
          <ac:chgData name="Jodie Walker (She/Her)" userId="e08f61d0-bc1e-4b27-9a9a-ce70bc70284a" providerId="ADAL" clId="{FFDAD81B-C6D5-4C92-9F0C-20A35988D489}" dt="2024-08-01T01:05:43.524" v="188" actId="478"/>
          <ac:picMkLst>
            <pc:docMk/>
            <pc:sldMk cId="629564199" sldId="456"/>
            <ac:picMk id="2" creationId="{4B8CEA86-DE27-90A2-DD6A-E71E928BC57C}"/>
          </ac:picMkLst>
        </pc:picChg>
        <pc:picChg chg="del mod">
          <ac:chgData name="Jodie Walker (She/Her)" userId="e08f61d0-bc1e-4b27-9a9a-ce70bc70284a" providerId="ADAL" clId="{FFDAD81B-C6D5-4C92-9F0C-20A35988D489}" dt="2024-08-01T01:05:44.126" v="190" actId="478"/>
          <ac:picMkLst>
            <pc:docMk/>
            <pc:sldMk cId="629564199" sldId="456"/>
            <ac:picMk id="3" creationId="{EED20AF9-CFBD-680F-BBA3-9AAE1DF2E154}"/>
          </ac:picMkLst>
        </pc:picChg>
        <pc:picChg chg="add del mod">
          <ac:chgData name="Jodie Walker (She/Her)" userId="e08f61d0-bc1e-4b27-9a9a-ce70bc70284a" providerId="ADAL" clId="{FFDAD81B-C6D5-4C92-9F0C-20A35988D489}" dt="2024-08-01T01:17:19.095" v="251" actId="478"/>
          <ac:picMkLst>
            <pc:docMk/>
            <pc:sldMk cId="629564199" sldId="456"/>
            <ac:picMk id="5" creationId="{F10A5277-04EA-EF62-D3E9-04472D74FA6C}"/>
          </ac:picMkLst>
        </pc:picChg>
        <pc:picChg chg="add mod">
          <ac:chgData name="Jodie Walker (She/Her)" userId="e08f61d0-bc1e-4b27-9a9a-ce70bc70284a" providerId="ADAL" clId="{FFDAD81B-C6D5-4C92-9F0C-20A35988D489}" dt="2024-08-01T01:17:27.975" v="255" actId="1076"/>
          <ac:picMkLst>
            <pc:docMk/>
            <pc:sldMk cId="629564199" sldId="456"/>
            <ac:picMk id="6" creationId="{59FD42E9-507E-6AC7-C632-C9E1F5C11A3A}"/>
          </ac:picMkLst>
        </pc:picChg>
        <pc:picChg chg="add mod">
          <ac:chgData name="Jodie Walker (She/Her)" userId="e08f61d0-bc1e-4b27-9a9a-ce70bc70284a" providerId="ADAL" clId="{FFDAD81B-C6D5-4C92-9F0C-20A35988D489}" dt="2024-08-01T01:17:26.372" v="254" actId="1076"/>
          <ac:picMkLst>
            <pc:docMk/>
            <pc:sldMk cId="629564199" sldId="456"/>
            <ac:picMk id="7" creationId="{48F0D869-9DAA-93EE-B3FE-2FAB592D9D90}"/>
          </ac:picMkLst>
        </pc:picChg>
      </pc:sldChg>
      <pc:sldChg chg="modSp mod">
        <pc:chgData name="Jodie Walker (She/Her)" userId="e08f61d0-bc1e-4b27-9a9a-ce70bc70284a" providerId="ADAL" clId="{FFDAD81B-C6D5-4C92-9F0C-20A35988D489}" dt="2024-08-01T01:10:45.814" v="219" actId="1076"/>
        <pc:sldMkLst>
          <pc:docMk/>
          <pc:sldMk cId="1333715286" sldId="457"/>
        </pc:sldMkLst>
        <pc:picChg chg="mod modCrop">
          <ac:chgData name="Jodie Walker (She/Her)" userId="e08f61d0-bc1e-4b27-9a9a-ce70bc70284a" providerId="ADAL" clId="{FFDAD81B-C6D5-4C92-9F0C-20A35988D489}" dt="2024-08-01T01:10:45.814" v="219" actId="1076"/>
          <ac:picMkLst>
            <pc:docMk/>
            <pc:sldMk cId="1333715286" sldId="457"/>
            <ac:picMk id="3" creationId="{0178A5A6-ADF5-26AA-0677-93BB8B9F995C}"/>
          </ac:picMkLst>
        </pc:picChg>
        <pc:picChg chg="mod">
          <ac:chgData name="Jodie Walker (She/Her)" userId="e08f61d0-bc1e-4b27-9a9a-ce70bc70284a" providerId="ADAL" clId="{FFDAD81B-C6D5-4C92-9F0C-20A35988D489}" dt="2024-08-01T01:10:44.463" v="218" actId="1076"/>
          <ac:picMkLst>
            <pc:docMk/>
            <pc:sldMk cId="1333715286" sldId="457"/>
            <ac:picMk id="7" creationId="{1B9725E7-17CF-AE43-C130-836B7ADB8CC3}"/>
          </ac:picMkLst>
        </pc:picChg>
      </pc:sldChg>
      <pc:sldChg chg="addSp delSp modSp mod">
        <pc:chgData name="Jodie Walker (She/Her)" userId="e08f61d0-bc1e-4b27-9a9a-ce70bc70284a" providerId="ADAL" clId="{FFDAD81B-C6D5-4C92-9F0C-20A35988D489}" dt="2024-08-01T01:03:30.789" v="182" actId="1076"/>
        <pc:sldMkLst>
          <pc:docMk/>
          <pc:sldMk cId="3729584332" sldId="458"/>
        </pc:sldMkLst>
        <pc:picChg chg="del">
          <ac:chgData name="Jodie Walker (She/Her)" userId="e08f61d0-bc1e-4b27-9a9a-ce70bc70284a" providerId="ADAL" clId="{FFDAD81B-C6D5-4C92-9F0C-20A35988D489}" dt="2024-08-01T01:01:45.803" v="173" actId="478"/>
          <ac:picMkLst>
            <pc:docMk/>
            <pc:sldMk cId="3729584332" sldId="458"/>
            <ac:picMk id="2" creationId="{2456E01E-6296-0EDF-4C7F-9059DD211CAA}"/>
          </ac:picMkLst>
        </pc:picChg>
        <pc:picChg chg="del">
          <ac:chgData name="Jodie Walker (She/Her)" userId="e08f61d0-bc1e-4b27-9a9a-ce70bc70284a" providerId="ADAL" clId="{FFDAD81B-C6D5-4C92-9F0C-20A35988D489}" dt="2024-08-01T01:03:16.079" v="176" actId="478"/>
          <ac:picMkLst>
            <pc:docMk/>
            <pc:sldMk cId="3729584332" sldId="458"/>
            <ac:picMk id="3" creationId="{22EB08A2-405D-61B4-3F1E-F70C4E361F6D}"/>
          </ac:picMkLst>
        </pc:picChg>
        <pc:picChg chg="add mod">
          <ac:chgData name="Jodie Walker (She/Her)" userId="e08f61d0-bc1e-4b27-9a9a-ce70bc70284a" providerId="ADAL" clId="{FFDAD81B-C6D5-4C92-9F0C-20A35988D489}" dt="2024-08-01T01:01:48.093" v="174" actId="1076"/>
          <ac:picMkLst>
            <pc:docMk/>
            <pc:sldMk cId="3729584332" sldId="458"/>
            <ac:picMk id="5" creationId="{CE63E23E-2889-1AC0-DC00-97F88BA730A8}"/>
          </ac:picMkLst>
        </pc:picChg>
        <pc:picChg chg="add">
          <ac:chgData name="Jodie Walker (She/Her)" userId="e08f61d0-bc1e-4b27-9a9a-ce70bc70284a" providerId="ADAL" clId="{FFDAD81B-C6D5-4C92-9F0C-20A35988D489}" dt="2024-08-01T01:03:17.765" v="177"/>
          <ac:picMkLst>
            <pc:docMk/>
            <pc:sldMk cId="3729584332" sldId="458"/>
            <ac:picMk id="6" creationId="{59155CFF-3F72-FA48-CF2E-5023514261A3}"/>
          </ac:picMkLst>
        </pc:picChg>
        <pc:picChg chg="add mod">
          <ac:chgData name="Jodie Walker (She/Her)" userId="e08f61d0-bc1e-4b27-9a9a-ce70bc70284a" providerId="ADAL" clId="{FFDAD81B-C6D5-4C92-9F0C-20A35988D489}" dt="2024-08-01T01:03:30.789" v="182" actId="1076"/>
          <ac:picMkLst>
            <pc:docMk/>
            <pc:sldMk cId="3729584332" sldId="458"/>
            <ac:picMk id="8" creationId="{86189E8E-C4A2-E189-32CC-B0CDE52BCDFA}"/>
          </ac:picMkLst>
        </pc:picChg>
      </pc:sldChg>
      <pc:sldChg chg="addSp delSp modSp mod">
        <pc:chgData name="Jodie Walker (She/Her)" userId="e08f61d0-bc1e-4b27-9a9a-ce70bc70284a" providerId="ADAL" clId="{FFDAD81B-C6D5-4C92-9F0C-20A35988D489}" dt="2024-08-01T01:13:02.642" v="240" actId="1076"/>
        <pc:sldMkLst>
          <pc:docMk/>
          <pc:sldMk cId="896093104" sldId="459"/>
        </pc:sldMkLst>
        <pc:picChg chg="add mod">
          <ac:chgData name="Jodie Walker (She/Her)" userId="e08f61d0-bc1e-4b27-9a9a-ce70bc70284a" providerId="ADAL" clId="{FFDAD81B-C6D5-4C92-9F0C-20A35988D489}" dt="2024-08-01T01:12:03.809" v="230" actId="1076"/>
          <ac:picMkLst>
            <pc:docMk/>
            <pc:sldMk cId="896093104" sldId="459"/>
            <ac:picMk id="2" creationId="{D9FA0FD1-14B5-097F-01FC-EE6250D8B8E8}"/>
          </ac:picMkLst>
        </pc:picChg>
        <pc:picChg chg="del">
          <ac:chgData name="Jodie Walker (She/Her)" userId="e08f61d0-bc1e-4b27-9a9a-ce70bc70284a" providerId="ADAL" clId="{FFDAD81B-C6D5-4C92-9F0C-20A35988D489}" dt="2024-08-01T01:12:00.939" v="228" actId="478"/>
          <ac:picMkLst>
            <pc:docMk/>
            <pc:sldMk cId="896093104" sldId="459"/>
            <ac:picMk id="5" creationId="{5B82FBA6-AD58-E03F-3EAC-2D0FC8BE94C0}"/>
          </ac:picMkLst>
        </pc:picChg>
        <pc:picChg chg="add mod">
          <ac:chgData name="Jodie Walker (She/Her)" userId="e08f61d0-bc1e-4b27-9a9a-ce70bc70284a" providerId="ADAL" clId="{FFDAD81B-C6D5-4C92-9F0C-20A35988D489}" dt="2024-08-01T01:13:02.642" v="240" actId="1076"/>
          <ac:picMkLst>
            <pc:docMk/>
            <pc:sldMk cId="896093104" sldId="459"/>
            <ac:picMk id="6" creationId="{CBD66E1B-9666-F953-4F73-EF4B00AFB331}"/>
          </ac:picMkLst>
        </pc:picChg>
        <pc:picChg chg="del">
          <ac:chgData name="Jodie Walker (She/Her)" userId="e08f61d0-bc1e-4b27-9a9a-ce70bc70284a" providerId="ADAL" clId="{FFDAD81B-C6D5-4C92-9F0C-20A35988D489}" dt="2024-08-01T01:12:06.622" v="231" actId="478"/>
          <ac:picMkLst>
            <pc:docMk/>
            <pc:sldMk cId="896093104" sldId="459"/>
            <ac:picMk id="9" creationId="{826B1412-F338-5FAC-E823-7EF096DD0C77}"/>
          </ac:picMkLst>
        </pc:picChg>
      </pc:sldChg>
      <pc:sldChg chg="delSp modSp mod">
        <pc:chgData name="Jodie Walker (She/Her)" userId="e08f61d0-bc1e-4b27-9a9a-ce70bc70284a" providerId="ADAL" clId="{FFDAD81B-C6D5-4C92-9F0C-20A35988D489}" dt="2024-08-01T01:00:26.614" v="169" actId="1076"/>
        <pc:sldMkLst>
          <pc:docMk/>
          <pc:sldMk cId="3682905998" sldId="460"/>
        </pc:sldMkLst>
        <pc:picChg chg="mod">
          <ac:chgData name="Jodie Walker (She/Her)" userId="e08f61d0-bc1e-4b27-9a9a-ce70bc70284a" providerId="ADAL" clId="{FFDAD81B-C6D5-4C92-9F0C-20A35988D489}" dt="2024-08-01T01:00:26.614" v="169" actId="1076"/>
          <ac:picMkLst>
            <pc:docMk/>
            <pc:sldMk cId="3682905998" sldId="460"/>
            <ac:picMk id="5" creationId="{550B61DA-65B5-1D94-B982-51D30B63F0B7}"/>
          </ac:picMkLst>
        </pc:picChg>
        <pc:picChg chg="del">
          <ac:chgData name="Jodie Walker (She/Her)" userId="e08f61d0-bc1e-4b27-9a9a-ce70bc70284a" providerId="ADAL" clId="{FFDAD81B-C6D5-4C92-9F0C-20A35988D489}" dt="2024-08-01T01:00:23.911" v="168" actId="478"/>
          <ac:picMkLst>
            <pc:docMk/>
            <pc:sldMk cId="3682905998" sldId="460"/>
            <ac:picMk id="7" creationId="{0F341FD2-5E4B-45CA-A3B2-526A3454F2BD}"/>
          </ac:picMkLst>
        </pc:picChg>
      </pc:sldChg>
      <pc:sldChg chg="addSp delSp modSp mod">
        <pc:chgData name="Jodie Walker (She/Her)" userId="e08f61d0-bc1e-4b27-9a9a-ce70bc70284a" providerId="ADAL" clId="{FFDAD81B-C6D5-4C92-9F0C-20A35988D489}" dt="2024-08-01T01:17:41.896" v="258" actId="1076"/>
        <pc:sldMkLst>
          <pc:docMk/>
          <pc:sldMk cId="3208385604" sldId="461"/>
        </pc:sldMkLst>
        <pc:picChg chg="add mod">
          <ac:chgData name="Jodie Walker (She/Her)" userId="e08f61d0-bc1e-4b27-9a9a-ce70bc70284a" providerId="ADAL" clId="{FFDAD81B-C6D5-4C92-9F0C-20A35988D489}" dt="2024-08-01T01:17:41.896" v="258" actId="1076"/>
          <ac:picMkLst>
            <pc:docMk/>
            <pc:sldMk cId="3208385604" sldId="461"/>
            <ac:picMk id="2" creationId="{72ACFD95-0166-963F-D5EE-1E26D0C8E146}"/>
          </ac:picMkLst>
        </pc:picChg>
        <pc:picChg chg="mod">
          <ac:chgData name="Jodie Walker (She/Her)" userId="e08f61d0-bc1e-4b27-9a9a-ce70bc70284a" providerId="ADAL" clId="{FFDAD81B-C6D5-4C92-9F0C-20A35988D489}" dt="2024-08-01T01:17:37.307" v="256" actId="1076"/>
          <ac:picMkLst>
            <pc:docMk/>
            <pc:sldMk cId="3208385604" sldId="461"/>
            <ac:picMk id="3" creationId="{9E4B4FC0-6043-6BED-C836-0E5D49CA151E}"/>
          </ac:picMkLst>
        </pc:picChg>
        <pc:picChg chg="mod">
          <ac:chgData name="Jodie Walker (She/Her)" userId="e08f61d0-bc1e-4b27-9a9a-ce70bc70284a" providerId="ADAL" clId="{FFDAD81B-C6D5-4C92-9F0C-20A35988D489}" dt="2024-08-01T01:17:39.852" v="257" actId="1076"/>
          <ac:picMkLst>
            <pc:docMk/>
            <pc:sldMk cId="3208385604" sldId="461"/>
            <ac:picMk id="5" creationId="{5B82FBA6-AD58-E03F-3EAC-2D0FC8BE94C0}"/>
          </ac:picMkLst>
        </pc:picChg>
        <pc:picChg chg="del">
          <ac:chgData name="Jodie Walker (She/Her)" userId="e08f61d0-bc1e-4b27-9a9a-ce70bc70284a" providerId="ADAL" clId="{FFDAD81B-C6D5-4C92-9F0C-20A35988D489}" dt="2024-08-01T01:13:26.120" v="243" actId="478"/>
          <ac:picMkLst>
            <pc:docMk/>
            <pc:sldMk cId="3208385604" sldId="461"/>
            <ac:picMk id="9" creationId="{826B1412-F338-5FAC-E823-7EF096DD0C77}"/>
          </ac:picMkLst>
        </pc:picChg>
      </pc:sldChg>
    </pc:docChg>
  </pc:docChgLst>
  <pc:docChgLst>
    <pc:chgData name="Jodie Walker (She/Her)" userId="S::jodie.walker@lsv.com.au::e08f61d0-bc1e-4b27-9a9a-ce70bc70284a" providerId="AD" clId="Web-{CB803AE0-A130-CA24-1C67-439AE6590AEC}"/>
    <pc:docChg chg="addSld delSld modSld">
      <pc:chgData name="Jodie Walker (She/Her)" userId="S::jodie.walker@lsv.com.au::e08f61d0-bc1e-4b27-9a9a-ce70bc70284a" providerId="AD" clId="Web-{CB803AE0-A130-CA24-1C67-439AE6590AEC}" dt="2024-07-22T05:26:40.538" v="99"/>
      <pc:docMkLst>
        <pc:docMk/>
      </pc:docMkLst>
      <pc:sldChg chg="addSp delSp modSp">
        <pc:chgData name="Jodie Walker (She/Her)" userId="S::jodie.walker@lsv.com.au::e08f61d0-bc1e-4b27-9a9a-ce70bc70284a" providerId="AD" clId="Web-{CB803AE0-A130-CA24-1C67-439AE6590AEC}" dt="2024-07-22T04:48:36.093" v="39" actId="1076"/>
        <pc:sldMkLst>
          <pc:docMk/>
          <pc:sldMk cId="3220133883" sldId="398"/>
        </pc:sldMkLst>
        <pc:picChg chg="del">
          <ac:chgData name="Jodie Walker (She/Her)" userId="S::jodie.walker@lsv.com.au::e08f61d0-bc1e-4b27-9a9a-ce70bc70284a" providerId="AD" clId="Web-{CB803AE0-A130-CA24-1C67-439AE6590AEC}" dt="2024-07-22T04:46:52.231" v="31"/>
          <ac:picMkLst>
            <pc:docMk/>
            <pc:sldMk cId="3220133883" sldId="398"/>
            <ac:picMk id="2" creationId="{C1C4F1D0-4604-1905-1D69-989C63C32A92}"/>
          </ac:picMkLst>
        </pc:picChg>
        <pc:picChg chg="add del mod">
          <ac:chgData name="Jodie Walker (She/Her)" userId="S::jodie.walker@lsv.com.au::e08f61d0-bc1e-4b27-9a9a-ce70bc70284a" providerId="AD" clId="Web-{CB803AE0-A130-CA24-1C67-439AE6590AEC}" dt="2024-07-22T04:47:00.419" v="34"/>
          <ac:picMkLst>
            <pc:docMk/>
            <pc:sldMk cId="3220133883" sldId="398"/>
            <ac:picMk id="3" creationId="{34F7CA50-D3C8-A60F-2249-C47F3C2FBE15}"/>
          </ac:picMkLst>
        </pc:picChg>
        <pc:picChg chg="add del mod">
          <ac:chgData name="Jodie Walker (She/Her)" userId="S::jodie.walker@lsv.com.au::e08f61d0-bc1e-4b27-9a9a-ce70bc70284a" providerId="AD" clId="Web-{CB803AE0-A130-CA24-1C67-439AE6590AEC}" dt="2024-07-22T04:48:21.764" v="36"/>
          <ac:picMkLst>
            <pc:docMk/>
            <pc:sldMk cId="3220133883" sldId="398"/>
            <ac:picMk id="5" creationId="{77446C38-172F-1E92-398A-180E4C6CED74}"/>
          </ac:picMkLst>
        </pc:picChg>
        <pc:picChg chg="add mod">
          <ac:chgData name="Jodie Walker (She/Her)" userId="S::jodie.walker@lsv.com.au::e08f61d0-bc1e-4b27-9a9a-ce70bc70284a" providerId="AD" clId="Web-{CB803AE0-A130-CA24-1C67-439AE6590AEC}" dt="2024-07-22T04:48:36.093" v="39" actId="1076"/>
          <ac:picMkLst>
            <pc:docMk/>
            <pc:sldMk cId="3220133883" sldId="398"/>
            <ac:picMk id="6" creationId="{C3C1C8C8-BB52-C9E0-D2D5-76CE3D13EE0E}"/>
          </ac:picMkLst>
        </pc:picChg>
      </pc:sldChg>
      <pc:sldChg chg="del">
        <pc:chgData name="Jodie Walker (She/Her)" userId="S::jodie.walker@lsv.com.au::e08f61d0-bc1e-4b27-9a9a-ce70bc70284a" providerId="AD" clId="Web-{CB803AE0-A130-CA24-1C67-439AE6590AEC}" dt="2024-07-22T04:49:03.437" v="42"/>
        <pc:sldMkLst>
          <pc:docMk/>
          <pc:sldMk cId="3878825048" sldId="399"/>
        </pc:sldMkLst>
      </pc:sldChg>
      <pc:sldChg chg="del">
        <pc:chgData name="Jodie Walker (She/Her)" userId="S::jodie.walker@lsv.com.au::e08f61d0-bc1e-4b27-9a9a-ce70bc70284a" providerId="AD" clId="Web-{CB803AE0-A130-CA24-1C67-439AE6590AEC}" dt="2024-07-22T04:52:44.034" v="45"/>
        <pc:sldMkLst>
          <pc:docMk/>
          <pc:sldMk cId="407028228" sldId="406"/>
        </pc:sldMkLst>
      </pc:sldChg>
      <pc:sldChg chg="modSp">
        <pc:chgData name="Jodie Walker (She/Her)" userId="S::jodie.walker@lsv.com.au::e08f61d0-bc1e-4b27-9a9a-ce70bc70284a" providerId="AD" clId="Web-{CB803AE0-A130-CA24-1C67-439AE6590AEC}" dt="2024-07-22T05:08:20.848" v="80"/>
        <pc:sldMkLst>
          <pc:docMk/>
          <pc:sldMk cId="3028290674" sldId="407"/>
        </pc:sldMkLst>
        <pc:picChg chg="mod">
          <ac:chgData name="Jodie Walker (She/Her)" userId="S::jodie.walker@lsv.com.au::e08f61d0-bc1e-4b27-9a9a-ce70bc70284a" providerId="AD" clId="Web-{CB803AE0-A130-CA24-1C67-439AE6590AEC}" dt="2024-07-22T05:08:20.848" v="80"/>
          <ac:picMkLst>
            <pc:docMk/>
            <pc:sldMk cId="3028290674" sldId="407"/>
            <ac:picMk id="7" creationId="{1B9725E7-17CF-AE43-C130-836B7ADB8CC3}"/>
          </ac:picMkLst>
        </pc:picChg>
      </pc:sldChg>
      <pc:sldChg chg="modSp">
        <pc:chgData name="Jodie Walker (She/Her)" userId="S::jodie.walker@lsv.com.au::e08f61d0-bc1e-4b27-9a9a-ce70bc70284a" providerId="AD" clId="Web-{CB803AE0-A130-CA24-1C67-439AE6590AEC}" dt="2024-07-22T05:09:07.630" v="81"/>
        <pc:sldMkLst>
          <pc:docMk/>
          <pc:sldMk cId="3617003093" sldId="408"/>
        </pc:sldMkLst>
        <pc:picChg chg="mod">
          <ac:chgData name="Jodie Walker (She/Her)" userId="S::jodie.walker@lsv.com.au::e08f61d0-bc1e-4b27-9a9a-ce70bc70284a" providerId="AD" clId="Web-{CB803AE0-A130-CA24-1C67-439AE6590AEC}" dt="2024-07-22T05:09:07.630" v="81"/>
          <ac:picMkLst>
            <pc:docMk/>
            <pc:sldMk cId="3617003093" sldId="408"/>
            <ac:picMk id="2" creationId="{644E23D8-B51A-9141-E82E-599511ABB550}"/>
          </ac:picMkLst>
        </pc:picChg>
      </pc:sldChg>
      <pc:sldChg chg="addSp delSp modSp">
        <pc:chgData name="Jodie Walker (She/Her)" userId="S::jodie.walker@lsv.com.au::e08f61d0-bc1e-4b27-9a9a-ce70bc70284a" providerId="AD" clId="Web-{CB803AE0-A130-CA24-1C67-439AE6590AEC}" dt="2024-07-22T04:44:36.385" v="12" actId="1076"/>
        <pc:sldMkLst>
          <pc:docMk/>
          <pc:sldMk cId="4151171534" sldId="417"/>
        </pc:sldMkLst>
        <pc:spChg chg="add del mod">
          <ac:chgData name="Jodie Walker (She/Her)" userId="S::jodie.walker@lsv.com.au::e08f61d0-bc1e-4b27-9a9a-ce70bc70284a" providerId="AD" clId="Web-{CB803AE0-A130-CA24-1C67-439AE6590AEC}" dt="2024-07-22T04:44:26.385" v="10"/>
          <ac:spMkLst>
            <pc:docMk/>
            <pc:sldMk cId="4151171534" sldId="417"/>
            <ac:spMk id="3" creationId="{73CA8BAF-1639-E517-A7BC-3A4DBF69F27A}"/>
          </ac:spMkLst>
        </pc:spChg>
        <pc:spChg chg="add mod">
          <ac:chgData name="Jodie Walker (She/Her)" userId="S::jodie.walker@lsv.com.au::e08f61d0-bc1e-4b27-9a9a-ce70bc70284a" providerId="AD" clId="Web-{CB803AE0-A130-CA24-1C67-439AE6590AEC}" dt="2024-07-22T04:44:36.385" v="12" actId="1076"/>
          <ac:spMkLst>
            <pc:docMk/>
            <pc:sldMk cId="4151171534" sldId="417"/>
            <ac:spMk id="4" creationId="{46B297B7-34A1-AB7A-DB07-6E482B5F6200}"/>
          </ac:spMkLst>
        </pc:spChg>
        <pc:spChg chg="mod">
          <ac:chgData name="Jodie Walker (She/Her)" userId="S::jodie.walker@lsv.com.au::e08f61d0-bc1e-4b27-9a9a-ce70bc70284a" providerId="AD" clId="Web-{CB803AE0-A130-CA24-1C67-439AE6590AEC}" dt="2024-07-22T04:43:58.025" v="5" actId="20577"/>
          <ac:spMkLst>
            <pc:docMk/>
            <pc:sldMk cId="4151171534" sldId="417"/>
            <ac:spMk id="5" creationId="{1912CC53-9A36-6CC1-4301-A010FF90BC25}"/>
          </ac:spMkLst>
        </pc:spChg>
        <pc:spChg chg="del mod">
          <ac:chgData name="Jodie Walker (She/Her)" userId="S::jodie.walker@lsv.com.au::e08f61d0-bc1e-4b27-9a9a-ce70bc70284a" providerId="AD" clId="Web-{CB803AE0-A130-CA24-1C67-439AE6590AEC}" dt="2024-07-22T04:44:18.869" v="7"/>
          <ac:spMkLst>
            <pc:docMk/>
            <pc:sldMk cId="4151171534" sldId="417"/>
            <ac:spMk id="9" creationId="{46B297B7-34A1-AB7A-DB07-6E482B5F6200}"/>
          </ac:spMkLst>
        </pc:spChg>
      </pc:sldChg>
      <pc:sldChg chg="del">
        <pc:chgData name="Jodie Walker (She/Her)" userId="S::jodie.walker@lsv.com.au::e08f61d0-bc1e-4b27-9a9a-ce70bc70284a" providerId="AD" clId="Web-{CB803AE0-A130-CA24-1C67-439AE6590AEC}" dt="2024-07-22T04:46:29.762" v="29"/>
        <pc:sldMkLst>
          <pc:docMk/>
          <pc:sldMk cId="2293171503" sldId="418"/>
        </pc:sldMkLst>
      </pc:sldChg>
      <pc:sldChg chg="addSp delSp modSp">
        <pc:chgData name="Jodie Walker (She/Her)" userId="S::jodie.walker@lsv.com.au::e08f61d0-bc1e-4b27-9a9a-ce70bc70284a" providerId="AD" clId="Web-{CB803AE0-A130-CA24-1C67-439AE6590AEC}" dt="2024-07-22T05:25:37.631" v="98" actId="20577"/>
        <pc:sldMkLst>
          <pc:docMk/>
          <pc:sldMk cId="3084406884" sldId="423"/>
        </pc:sldMkLst>
        <pc:spChg chg="mod">
          <ac:chgData name="Jodie Walker (She/Her)" userId="S::jodie.walker@lsv.com.au::e08f61d0-bc1e-4b27-9a9a-ce70bc70284a" providerId="AD" clId="Web-{CB803AE0-A130-CA24-1C67-439AE6590AEC}" dt="2024-07-22T05:25:37.631" v="98" actId="20577"/>
          <ac:spMkLst>
            <pc:docMk/>
            <pc:sldMk cId="3084406884" sldId="423"/>
            <ac:spMk id="4" creationId="{A2F8F64E-FA46-E13A-2892-DA0B3312B95F}"/>
          </ac:spMkLst>
        </pc:spChg>
        <pc:picChg chg="del mod">
          <ac:chgData name="Jodie Walker (She/Her)" userId="S::jodie.walker@lsv.com.au::e08f61d0-bc1e-4b27-9a9a-ce70bc70284a" providerId="AD" clId="Web-{CB803AE0-A130-CA24-1C67-439AE6590AEC}" dt="2024-07-22T05:10:45.803" v="85"/>
          <ac:picMkLst>
            <pc:docMk/>
            <pc:sldMk cId="3084406884" sldId="423"/>
            <ac:picMk id="2" creationId="{60CD36DB-8FC0-89E5-68B8-1815D3B8BB77}"/>
          </ac:picMkLst>
        </pc:picChg>
        <pc:picChg chg="add del mod">
          <ac:chgData name="Jodie Walker (She/Her)" userId="S::jodie.walker@lsv.com.au::e08f61d0-bc1e-4b27-9a9a-ce70bc70284a" providerId="AD" clId="Web-{CB803AE0-A130-CA24-1C67-439AE6590AEC}" dt="2024-07-22T05:24:31.864" v="93"/>
          <ac:picMkLst>
            <pc:docMk/>
            <pc:sldMk cId="3084406884" sldId="423"/>
            <ac:picMk id="5" creationId="{E6F128D9-57B7-E68B-1CBA-9E25065CC42E}"/>
          </ac:picMkLst>
        </pc:picChg>
        <pc:picChg chg="add del mod">
          <ac:chgData name="Jodie Walker (She/Her)" userId="S::jodie.walker@lsv.com.au::e08f61d0-bc1e-4b27-9a9a-ce70bc70284a" providerId="AD" clId="Web-{CB803AE0-A130-CA24-1C67-439AE6590AEC}" dt="2024-07-22T05:25:26.209" v="96"/>
          <ac:picMkLst>
            <pc:docMk/>
            <pc:sldMk cId="3084406884" sldId="423"/>
            <ac:picMk id="7" creationId="{3638B29F-396E-FE93-CE80-EAD66EC4A8F9}"/>
          </ac:picMkLst>
        </pc:picChg>
        <pc:picChg chg="add mod">
          <ac:chgData name="Jodie Walker (She/Her)" userId="S::jodie.walker@lsv.com.au::e08f61d0-bc1e-4b27-9a9a-ce70bc70284a" providerId="AD" clId="Web-{CB803AE0-A130-CA24-1C67-439AE6590AEC}" dt="2024-07-22T05:25:34.397" v="97"/>
          <ac:picMkLst>
            <pc:docMk/>
            <pc:sldMk cId="3084406884" sldId="423"/>
            <ac:picMk id="8" creationId="{24D260E4-A98D-539B-4D64-3DD2273350A8}"/>
          </ac:picMkLst>
        </pc:picChg>
      </pc:sldChg>
      <pc:sldChg chg="modSp">
        <pc:chgData name="Jodie Walker (She/Her)" userId="S::jodie.walker@lsv.com.au::e08f61d0-bc1e-4b27-9a9a-ce70bc70284a" providerId="AD" clId="Web-{CB803AE0-A130-CA24-1C67-439AE6590AEC}" dt="2024-07-22T05:01:26.637" v="71"/>
        <pc:sldMkLst>
          <pc:docMk/>
          <pc:sldMk cId="296355534" sldId="424"/>
        </pc:sldMkLst>
        <pc:picChg chg="mod modCrop">
          <ac:chgData name="Jodie Walker (She/Her)" userId="S::jodie.walker@lsv.com.au::e08f61d0-bc1e-4b27-9a9a-ce70bc70284a" providerId="AD" clId="Web-{CB803AE0-A130-CA24-1C67-439AE6590AEC}" dt="2024-07-22T05:01:26.637" v="71"/>
          <ac:picMkLst>
            <pc:docMk/>
            <pc:sldMk cId="296355534" sldId="424"/>
            <ac:picMk id="2" creationId="{290FAF8A-C583-B421-A35E-34771F35EF73}"/>
          </ac:picMkLst>
        </pc:picChg>
        <pc:picChg chg="mod">
          <ac:chgData name="Jodie Walker (She/Her)" userId="S::jodie.walker@lsv.com.au::e08f61d0-bc1e-4b27-9a9a-ce70bc70284a" providerId="AD" clId="Web-{CB803AE0-A130-CA24-1C67-439AE6590AEC}" dt="2024-07-22T04:57:12.367" v="50"/>
          <ac:picMkLst>
            <pc:docMk/>
            <pc:sldMk cId="296355534" sldId="424"/>
            <ac:picMk id="5" creationId="{B7F5F1E0-5E4C-B11F-BE63-86C653C903B2}"/>
          </ac:picMkLst>
        </pc:picChg>
        <pc:picChg chg="mod">
          <ac:chgData name="Jodie Walker (She/Her)" userId="S::jodie.walker@lsv.com.au::e08f61d0-bc1e-4b27-9a9a-ce70bc70284a" providerId="AD" clId="Web-{CB803AE0-A130-CA24-1C67-439AE6590AEC}" dt="2024-07-22T04:55:48.631" v="49"/>
          <ac:picMkLst>
            <pc:docMk/>
            <pc:sldMk cId="296355534" sldId="424"/>
            <ac:picMk id="6" creationId="{0B3D2DC6-8C08-C9C5-601D-CD4282645FAA}"/>
          </ac:picMkLst>
        </pc:picChg>
      </pc:sldChg>
      <pc:sldChg chg="addSp">
        <pc:chgData name="Jodie Walker (She/Her)" userId="S::jodie.walker@lsv.com.au::e08f61d0-bc1e-4b27-9a9a-ce70bc70284a" providerId="AD" clId="Web-{CB803AE0-A130-CA24-1C67-439AE6590AEC}" dt="2024-07-22T04:45:00.308" v="13"/>
        <pc:sldMkLst>
          <pc:docMk/>
          <pc:sldMk cId="1718055459" sldId="443"/>
        </pc:sldMkLst>
        <pc:spChg chg="add">
          <ac:chgData name="Jodie Walker (She/Her)" userId="S::jodie.walker@lsv.com.au::e08f61d0-bc1e-4b27-9a9a-ce70bc70284a" providerId="AD" clId="Web-{CB803AE0-A130-CA24-1C67-439AE6590AEC}" dt="2024-07-22T04:45:00.308" v="13"/>
          <ac:spMkLst>
            <pc:docMk/>
            <pc:sldMk cId="1718055459" sldId="443"/>
            <ac:spMk id="2" creationId="{46B297B7-34A1-AB7A-DB07-6E482B5F6200}"/>
          </ac:spMkLst>
        </pc:spChg>
      </pc:sldChg>
      <pc:sldChg chg="del">
        <pc:chgData name="Jodie Walker (She/Her)" userId="S::jodie.walker@lsv.com.au::e08f61d0-bc1e-4b27-9a9a-ce70bc70284a" providerId="AD" clId="Web-{CB803AE0-A130-CA24-1C67-439AE6590AEC}" dt="2024-07-22T04:45:32.949" v="20"/>
        <pc:sldMkLst>
          <pc:docMk/>
          <pc:sldMk cId="1459528190" sldId="445"/>
        </pc:sldMkLst>
      </pc:sldChg>
      <pc:sldChg chg="del">
        <pc:chgData name="Jodie Walker (She/Her)" userId="S::jodie.walker@lsv.com.au::e08f61d0-bc1e-4b27-9a9a-ce70bc70284a" providerId="AD" clId="Web-{CB803AE0-A130-CA24-1C67-439AE6590AEC}" dt="2024-07-22T04:45:32.230" v="19"/>
        <pc:sldMkLst>
          <pc:docMk/>
          <pc:sldMk cId="1253536642" sldId="446"/>
        </pc:sldMkLst>
      </pc:sldChg>
      <pc:sldChg chg="add">
        <pc:chgData name="Jodie Walker (She/Her)" userId="S::jodie.walker@lsv.com.au::e08f61d0-bc1e-4b27-9a9a-ce70bc70284a" providerId="AD" clId="Web-{CB803AE0-A130-CA24-1C67-439AE6590AEC}" dt="2024-07-22T04:45:12.433" v="14"/>
        <pc:sldMkLst>
          <pc:docMk/>
          <pc:sldMk cId="1247893927" sldId="447"/>
        </pc:sldMkLst>
      </pc:sldChg>
      <pc:sldChg chg="add del">
        <pc:chgData name="Jodie Walker (She/Her)" userId="S::jodie.walker@lsv.com.au::e08f61d0-bc1e-4b27-9a9a-ce70bc70284a" providerId="AD" clId="Web-{CB803AE0-A130-CA24-1C67-439AE6590AEC}" dt="2024-07-22T04:45:40.839" v="22"/>
        <pc:sldMkLst>
          <pc:docMk/>
          <pc:sldMk cId="1502332941" sldId="448"/>
        </pc:sldMkLst>
      </pc:sldChg>
      <pc:sldChg chg="add del">
        <pc:chgData name="Jodie Walker (She/Her)" userId="S::jodie.walker@lsv.com.au::e08f61d0-bc1e-4b27-9a9a-ce70bc70284a" providerId="AD" clId="Web-{CB803AE0-A130-CA24-1C67-439AE6590AEC}" dt="2024-07-22T04:45:59.559" v="25"/>
        <pc:sldMkLst>
          <pc:docMk/>
          <pc:sldMk cId="3999733399" sldId="449"/>
        </pc:sldMkLst>
      </pc:sldChg>
      <pc:sldChg chg="add del">
        <pc:chgData name="Jodie Walker (She/Her)" userId="S::jodie.walker@lsv.com.au::e08f61d0-bc1e-4b27-9a9a-ce70bc70284a" providerId="AD" clId="Web-{CB803AE0-A130-CA24-1C67-439AE6590AEC}" dt="2024-07-22T04:45:45.449" v="23"/>
        <pc:sldMkLst>
          <pc:docMk/>
          <pc:sldMk cId="698644833" sldId="450"/>
        </pc:sldMkLst>
      </pc:sldChg>
      <pc:sldChg chg="add">
        <pc:chgData name="Jodie Walker (She/Her)" userId="S::jodie.walker@lsv.com.au::e08f61d0-bc1e-4b27-9a9a-ce70bc70284a" providerId="AD" clId="Web-{CB803AE0-A130-CA24-1C67-439AE6590AEC}" dt="2024-07-22T04:46:08.809" v="26"/>
        <pc:sldMkLst>
          <pc:docMk/>
          <pc:sldMk cId="1459528190" sldId="450"/>
        </pc:sldMkLst>
      </pc:sldChg>
      <pc:sldChg chg="add del">
        <pc:chgData name="Jodie Walker (She/Her)" userId="S::jodie.walker@lsv.com.au::e08f61d0-bc1e-4b27-9a9a-ce70bc70284a" providerId="AD" clId="Web-{CB803AE0-A130-CA24-1C67-439AE6590AEC}" dt="2024-07-22T04:46:16.481" v="27"/>
        <pc:sldMkLst>
          <pc:docMk/>
          <pc:sldMk cId="926218809" sldId="451"/>
        </pc:sldMkLst>
      </pc:sldChg>
      <pc:sldChg chg="add">
        <pc:chgData name="Jodie Walker (She/Her)" userId="S::jodie.walker@lsv.com.au::e08f61d0-bc1e-4b27-9a9a-ce70bc70284a" providerId="AD" clId="Web-{CB803AE0-A130-CA24-1C67-439AE6590AEC}" dt="2024-07-22T04:46:28.122" v="28"/>
        <pc:sldMkLst>
          <pc:docMk/>
          <pc:sldMk cId="857025705" sldId="452"/>
        </pc:sldMkLst>
      </pc:sldChg>
      <pc:sldChg chg="add">
        <pc:chgData name="Jodie Walker (She/Her)" userId="S::jodie.walker@lsv.com.au::e08f61d0-bc1e-4b27-9a9a-ce70bc70284a" providerId="AD" clId="Web-{CB803AE0-A130-CA24-1C67-439AE6590AEC}" dt="2024-07-22T04:46:36.637" v="30"/>
        <pc:sldMkLst>
          <pc:docMk/>
          <pc:sldMk cId="3232802755" sldId="453"/>
        </pc:sldMkLst>
      </pc:sldChg>
      <pc:sldChg chg="add">
        <pc:chgData name="Jodie Walker (She/Her)" userId="S::jodie.walker@lsv.com.au::e08f61d0-bc1e-4b27-9a9a-ce70bc70284a" providerId="AD" clId="Web-{CB803AE0-A130-CA24-1C67-439AE6590AEC}" dt="2024-07-22T04:48:48.218" v="40"/>
        <pc:sldMkLst>
          <pc:docMk/>
          <pc:sldMk cId="2139758179" sldId="454"/>
        </pc:sldMkLst>
      </pc:sldChg>
      <pc:sldChg chg="add">
        <pc:chgData name="Jodie Walker (She/Her)" userId="S::jodie.walker@lsv.com.au::e08f61d0-bc1e-4b27-9a9a-ce70bc70284a" providerId="AD" clId="Web-{CB803AE0-A130-CA24-1C67-439AE6590AEC}" dt="2024-07-22T04:49:01.968" v="41"/>
        <pc:sldMkLst>
          <pc:docMk/>
          <pc:sldMk cId="1528283533" sldId="455"/>
        </pc:sldMkLst>
      </pc:sldChg>
      <pc:sldChg chg="add">
        <pc:chgData name="Jodie Walker (She/Her)" userId="S::jodie.walker@lsv.com.au::e08f61d0-bc1e-4b27-9a9a-ce70bc70284a" providerId="AD" clId="Web-{CB803AE0-A130-CA24-1C67-439AE6590AEC}" dt="2024-07-22T04:52:30.284" v="44"/>
        <pc:sldMkLst>
          <pc:docMk/>
          <pc:sldMk cId="629564199" sldId="456"/>
        </pc:sldMkLst>
      </pc:sldChg>
      <pc:sldChg chg="modSp add">
        <pc:chgData name="Jodie Walker (She/Her)" userId="S::jodie.walker@lsv.com.au::e08f61d0-bc1e-4b27-9a9a-ce70bc70284a" providerId="AD" clId="Web-{CB803AE0-A130-CA24-1C67-439AE6590AEC}" dt="2024-07-22T05:07:10.956" v="79"/>
        <pc:sldMkLst>
          <pc:docMk/>
          <pc:sldMk cId="1333715286" sldId="457"/>
        </pc:sldMkLst>
        <pc:picChg chg="mod modCrop">
          <ac:chgData name="Jodie Walker (She/Her)" userId="S::jodie.walker@lsv.com.au::e08f61d0-bc1e-4b27-9a9a-ce70bc70284a" providerId="AD" clId="Web-{CB803AE0-A130-CA24-1C67-439AE6590AEC}" dt="2024-07-22T05:06:36.643" v="78" actId="1076"/>
          <ac:picMkLst>
            <pc:docMk/>
            <pc:sldMk cId="1333715286" sldId="457"/>
            <ac:picMk id="3" creationId="{0178A5A6-ADF5-26AA-0677-93BB8B9F995C}"/>
          </ac:picMkLst>
        </pc:picChg>
        <pc:picChg chg="mod">
          <ac:chgData name="Jodie Walker (She/Her)" userId="S::jodie.walker@lsv.com.au::e08f61d0-bc1e-4b27-9a9a-ce70bc70284a" providerId="AD" clId="Web-{CB803AE0-A130-CA24-1C67-439AE6590AEC}" dt="2024-07-22T05:07:10.956" v="79"/>
          <ac:picMkLst>
            <pc:docMk/>
            <pc:sldMk cId="1333715286" sldId="457"/>
            <ac:picMk id="7" creationId="{1B9725E7-17CF-AE43-C130-836B7ADB8CC3}"/>
          </ac:picMkLst>
        </pc:picChg>
      </pc:sldChg>
      <pc:sldChg chg="addSp delSp modSp add">
        <pc:chgData name="Jodie Walker (She/Her)" userId="S::jodie.walker@lsv.com.au::e08f61d0-bc1e-4b27-9a9a-ce70bc70284a" providerId="AD" clId="Web-{CB803AE0-A130-CA24-1C67-439AE6590AEC}" dt="2024-07-22T05:11:03.257" v="89" actId="14100"/>
        <pc:sldMkLst>
          <pc:docMk/>
          <pc:sldMk cId="3729584332" sldId="458"/>
        </pc:sldMkLst>
        <pc:picChg chg="add mod">
          <ac:chgData name="Jodie Walker (She/Her)" userId="S::jodie.walker@lsv.com.au::e08f61d0-bc1e-4b27-9a9a-ce70bc70284a" providerId="AD" clId="Web-{CB803AE0-A130-CA24-1C67-439AE6590AEC}" dt="2024-07-22T05:11:03.257" v="89" actId="14100"/>
          <ac:picMkLst>
            <pc:docMk/>
            <pc:sldMk cId="3729584332" sldId="458"/>
            <ac:picMk id="2" creationId="{2456E01E-6296-0EDF-4C7F-9059DD211CAA}"/>
          </ac:picMkLst>
        </pc:picChg>
        <pc:picChg chg="del">
          <ac:chgData name="Jodie Walker (She/Her)" userId="S::jodie.walker@lsv.com.au::e08f61d0-bc1e-4b27-9a9a-ce70bc70284a" providerId="AD" clId="Web-{CB803AE0-A130-CA24-1C67-439AE6590AEC}" dt="2024-07-22T05:10:53.975" v="87"/>
          <ac:picMkLst>
            <pc:docMk/>
            <pc:sldMk cId="3729584332" sldId="458"/>
            <ac:picMk id="6" creationId="{475D1D7E-4C17-6D10-7DEA-619017CEF633}"/>
          </ac:picMkLst>
        </pc:picChg>
      </pc:sldChg>
      <pc:sldChg chg="add del">
        <pc:chgData name="Jodie Walker (She/Her)" userId="S::jodie.walker@lsv.com.au::e08f61d0-bc1e-4b27-9a9a-ce70bc70284a" providerId="AD" clId="Web-{CB803AE0-A130-CA24-1C67-439AE6590AEC}" dt="2024-07-22T05:09:48.380" v="83"/>
        <pc:sldMkLst>
          <pc:docMk/>
          <pc:sldMk cId="4255453717" sldId="458"/>
        </pc:sldMkLst>
      </pc:sldChg>
      <pc:sldChg chg="add">
        <pc:chgData name="Jodie Walker (She/Her)" userId="S::jodie.walker@lsv.com.au::e08f61d0-bc1e-4b27-9a9a-ce70bc70284a" providerId="AD" clId="Web-{CB803AE0-A130-CA24-1C67-439AE6590AEC}" dt="2024-07-22T05:26:40.538" v="99"/>
        <pc:sldMkLst>
          <pc:docMk/>
          <pc:sldMk cId="896093104" sldId="459"/>
        </pc:sldMkLst>
      </pc:sldChg>
    </pc:docChg>
  </pc:docChgLst>
  <pc:docChgLst>
    <pc:chgData name="Jodie Walker (She/Her)" userId="S::jodie.walker@lsv.com.au::e08f61d0-bc1e-4b27-9a9a-ce70bc70284a" providerId="AD" clId="Web-{F6BB274C-6033-BDD2-DED5-8747F1E6722F}"/>
    <pc:docChg chg="modSld">
      <pc:chgData name="Jodie Walker (She/Her)" userId="S::jodie.walker@lsv.com.au::e08f61d0-bc1e-4b27-9a9a-ce70bc70284a" providerId="AD" clId="Web-{F6BB274C-6033-BDD2-DED5-8747F1E6722F}" dt="2024-07-31T06:09:20.844" v="168" actId="14100"/>
      <pc:docMkLst>
        <pc:docMk/>
      </pc:docMkLst>
      <pc:sldChg chg="modSp">
        <pc:chgData name="Jodie Walker (She/Her)" userId="S::jodie.walker@lsv.com.au::e08f61d0-bc1e-4b27-9a9a-ce70bc70284a" providerId="AD" clId="Web-{F6BB274C-6033-BDD2-DED5-8747F1E6722F}" dt="2024-07-31T06:09:20.844" v="168" actId="14100"/>
        <pc:sldMkLst>
          <pc:docMk/>
          <pc:sldMk cId="612284610" sldId="462"/>
        </pc:sldMkLst>
        <pc:spChg chg="mod">
          <ac:chgData name="Jodie Walker (She/Her)" userId="S::jodie.walker@lsv.com.au::e08f61d0-bc1e-4b27-9a9a-ce70bc70284a" providerId="AD" clId="Web-{F6BB274C-6033-BDD2-DED5-8747F1E6722F}" dt="2024-07-31T06:09:20.844" v="168" actId="14100"/>
          <ac:spMkLst>
            <pc:docMk/>
            <pc:sldMk cId="612284610" sldId="462"/>
            <ac:spMk id="3" creationId="{8259123A-3343-D60E-10E6-AC82EA5CE756}"/>
          </ac:spMkLst>
        </pc:spChg>
      </pc:sldChg>
    </pc:docChg>
  </pc:docChgLst>
  <pc:docChgLst>
    <pc:chgData name="Jodie Walker (She/Her)" userId="S::jodie.walker@lsv.com.au::e08f61d0-bc1e-4b27-9a9a-ce70bc70284a" providerId="AD" clId="Web-{9D2326FE-A2E1-B454-FE79-2FE1CE57A11F}"/>
    <pc:docChg chg="modSld">
      <pc:chgData name="Jodie Walker (She/Her)" userId="S::jodie.walker@lsv.com.au::e08f61d0-bc1e-4b27-9a9a-ce70bc70284a" providerId="AD" clId="Web-{9D2326FE-A2E1-B454-FE79-2FE1CE57A11F}" dt="2024-07-29T00:59:10.129" v="17" actId="20577"/>
      <pc:docMkLst>
        <pc:docMk/>
      </pc:docMkLst>
      <pc:sldChg chg="modSp">
        <pc:chgData name="Jodie Walker (She/Her)" userId="S::jodie.walker@lsv.com.au::e08f61d0-bc1e-4b27-9a9a-ce70bc70284a" providerId="AD" clId="Web-{9D2326FE-A2E1-B454-FE79-2FE1CE57A11F}" dt="2024-07-29T00:55:01.781" v="1" actId="1076"/>
        <pc:sldMkLst>
          <pc:docMk/>
          <pc:sldMk cId="629564199" sldId="456"/>
        </pc:sldMkLst>
        <pc:picChg chg="mod">
          <ac:chgData name="Jodie Walker (She/Her)" userId="S::jodie.walker@lsv.com.au::e08f61d0-bc1e-4b27-9a9a-ce70bc70284a" providerId="AD" clId="Web-{9D2326FE-A2E1-B454-FE79-2FE1CE57A11F}" dt="2024-07-29T00:54:59.359" v="0" actId="14100"/>
          <ac:picMkLst>
            <pc:docMk/>
            <pc:sldMk cId="629564199" sldId="456"/>
            <ac:picMk id="2" creationId="{4B8CEA86-DE27-90A2-DD6A-E71E928BC57C}"/>
          </ac:picMkLst>
        </pc:picChg>
        <pc:picChg chg="mod">
          <ac:chgData name="Jodie Walker (She/Her)" userId="S::jodie.walker@lsv.com.au::e08f61d0-bc1e-4b27-9a9a-ce70bc70284a" providerId="AD" clId="Web-{9D2326FE-A2E1-B454-FE79-2FE1CE57A11F}" dt="2024-07-29T00:55:01.781" v="1" actId="1076"/>
          <ac:picMkLst>
            <pc:docMk/>
            <pc:sldMk cId="629564199" sldId="456"/>
            <ac:picMk id="3" creationId="{EED20AF9-CFBD-680F-BBA3-9AAE1DF2E154}"/>
          </ac:picMkLst>
        </pc:picChg>
      </pc:sldChg>
      <pc:sldChg chg="modSp">
        <pc:chgData name="Jodie Walker (She/Her)" userId="S::jodie.walker@lsv.com.au::e08f61d0-bc1e-4b27-9a9a-ce70bc70284a" providerId="AD" clId="Web-{9D2326FE-A2E1-B454-FE79-2FE1CE57A11F}" dt="2024-07-29T00:59:10.129" v="17" actId="20577"/>
        <pc:sldMkLst>
          <pc:docMk/>
          <pc:sldMk cId="896093104" sldId="459"/>
        </pc:sldMkLst>
        <pc:spChg chg="mod">
          <ac:chgData name="Jodie Walker (She/Her)" userId="S::jodie.walker@lsv.com.au::e08f61d0-bc1e-4b27-9a9a-ce70bc70284a" providerId="AD" clId="Web-{9D2326FE-A2E1-B454-FE79-2FE1CE57A11F}" dt="2024-07-29T00:59:10.129" v="17" actId="20577"/>
          <ac:spMkLst>
            <pc:docMk/>
            <pc:sldMk cId="896093104" sldId="459"/>
            <ac:spMk id="4" creationId="{A2F8F64E-FA46-E13A-2892-DA0B3312B95F}"/>
          </ac:spMkLst>
        </pc:spChg>
      </pc:sldChg>
    </pc:docChg>
  </pc:docChgLst>
</pc:chgInfo>
</file>

<file path=ppt/comments/modernComment_18E_BFEF57FB.xml><?xml version="1.0" encoding="utf-8"?>
<p188:cmLst xmlns:a="http://schemas.openxmlformats.org/drawingml/2006/main" xmlns:r="http://schemas.openxmlformats.org/officeDocument/2006/relationships" xmlns:p188="http://schemas.microsoft.com/office/powerpoint/2018/8/main">
  <p188:cm id="{EFAA0658-5761-4BF7-8039-60D087AAA564}" authorId="{77E4144D-06E5-0CA7-2177-6A39160C4730}" created="2024-07-29T00:54:25.546">
    <ac:deMkLst xmlns:ac="http://schemas.microsoft.com/office/drawing/2013/main/command">
      <pc:docMk xmlns:pc="http://schemas.microsoft.com/office/powerpoint/2013/main/command"/>
      <pc:sldMk xmlns:pc="http://schemas.microsoft.com/office/powerpoint/2013/main/command" cId="3220133883" sldId="398"/>
      <ac:picMk id="6" creationId="{C3C1C8C8-BB52-C9E0-D2D5-76CE3D13EE0E}"/>
    </ac:deMkLst>
    <p188:txBody>
      <a:bodyPr/>
      <a:lstStyle/>
      <a:p>
        <a:r>
          <a:rPr lang="en-AU"/>
          <a:t>LEP Partner: Update images if you are using different coloured hi-vis rash tops</a:t>
        </a:r>
      </a:p>
    </p188:txBody>
  </p188:cm>
</p188:cmLst>
</file>

<file path=ppt/comments/modernComment_199_AC816C0.xml><?xml version="1.0" encoding="utf-8"?>
<p188:cmLst xmlns:a="http://schemas.openxmlformats.org/drawingml/2006/main" xmlns:r="http://schemas.openxmlformats.org/officeDocument/2006/relationships" xmlns:p188="http://schemas.microsoft.com/office/powerpoint/2018/8/main">
  <p188:cm id="{99E63AB6-14B3-471D-94E8-1654935C6810}" authorId="{77E4144D-06E5-0CA7-2177-6A39160C4730}" created="2024-07-31T01:10:48.183">
    <pc:sldMkLst xmlns:pc="http://schemas.microsoft.com/office/powerpoint/2013/main/command">
      <pc:docMk/>
      <pc:sldMk cId="180885184" sldId="409"/>
    </pc:sldMkLst>
    <p188:txBody>
      <a:bodyPr/>
      <a:lstStyle/>
      <a:p>
        <a:r>
          <a:rPr lang="en-AU"/>
          <a:t>For Specialist School program only.  Delete slide if doing a standard 2 hour or 2x2 hour program.</a:t>
        </a:r>
      </a:p>
    </p188:txBody>
  </p188:cm>
</p188:cmLst>
</file>

<file path=ppt/comments/modernComment_1BF_4A6159A7.xml><?xml version="1.0" encoding="utf-8"?>
<p188:cmLst xmlns:a="http://schemas.openxmlformats.org/drawingml/2006/main" xmlns:r="http://schemas.openxmlformats.org/officeDocument/2006/relationships" xmlns:p188="http://schemas.microsoft.com/office/powerpoint/2018/8/main">
  <p188:cm id="{B38A7FD3-0868-4FF3-90CE-07EAB1A71849}" authorId="{77E4144D-06E5-0CA7-2177-6A39160C4730}" created="2024-02-29T23:02:47.854">
    <ac:deMkLst xmlns:ac="http://schemas.microsoft.com/office/drawing/2013/main/command">
      <pc:docMk xmlns:pc="http://schemas.microsoft.com/office/powerpoint/2013/main/command"/>
      <pc:sldMk xmlns:pc="http://schemas.microsoft.com/office/powerpoint/2013/main/command" cId="1247893927" sldId="447"/>
      <ac:spMk id="9" creationId="{9EDAF783-D46C-1AAF-B6DA-BB7184270C8E}"/>
    </ac:deMkLst>
    <p188:txBody>
      <a:bodyPr/>
      <a:lstStyle/>
      <a:p>
        <a:r>
          <a:rPr lang="en-AU"/>
          <a:t>LEP Partner: Include your organisations acknowledgement and details of Traditional Owners where the program will be conducted.</a:t>
        </a:r>
      </a:p>
    </p188:txBody>
  </p188:cm>
</p188:cmLst>
</file>

<file path=ppt/comments/modernComment_1C0_598BC80D.xml><?xml version="1.0" encoding="utf-8"?>
<p188:cmLst xmlns:a="http://schemas.openxmlformats.org/drawingml/2006/main" xmlns:r="http://schemas.openxmlformats.org/officeDocument/2006/relationships" xmlns:p188="http://schemas.microsoft.com/office/powerpoint/2018/8/main">
  <p188:cm id="{F2C682B5-FD6C-40EF-BE44-457C4C2B7F72}" authorId="{77E4144D-06E5-0CA7-2177-6A39160C4730}" created="2024-02-29T23:03:51.819">
    <ac:txMkLst xmlns:ac="http://schemas.microsoft.com/office/drawing/2013/main/command">
      <pc:docMk xmlns:pc="http://schemas.microsoft.com/office/powerpoint/2013/main/command"/>
      <pc:sldMk xmlns:pc="http://schemas.microsoft.com/office/powerpoint/2013/main/command" cId="1502332941" sldId="448"/>
      <ac:spMk id="4" creationId="{A2F8F64E-FA46-E13A-2892-DA0B3312B95F}"/>
      <ac:txMk cp="7" len="21">
        <ac:context len="51" hash="2994824389"/>
      </ac:txMk>
    </ac:txMkLst>
    <p188:pos x="6510923" y="307511"/>
    <p188:txBody>
      <a:bodyPr/>
      <a:lstStyle/>
      <a:p>
        <a:r>
          <a:rPr lang="en-AU"/>
          <a:t>LEP Partner: Swap images as relevant to your location.</a:t>
        </a:r>
      </a:p>
    </p188:txBody>
  </p188:cm>
</p188:cmLst>
</file>

<file path=ppt/comments/modernComment_1C2_56FEA1FE.xml><?xml version="1.0" encoding="utf-8"?>
<p188:cmLst xmlns:a="http://schemas.openxmlformats.org/drawingml/2006/main" xmlns:r="http://schemas.openxmlformats.org/officeDocument/2006/relationships" xmlns:p188="http://schemas.microsoft.com/office/powerpoint/2018/8/main">
  <p188:cm id="{5413C2C2-A733-4BF6-9917-7496A0FECB18}" authorId="{77E4144D-06E5-0CA7-2177-6A39160C4730}" created="2024-07-31T01:43:05.669">
    <pc:sldMkLst xmlns:pc="http://schemas.microsoft.com/office/powerpoint/2013/main/command">
      <pc:docMk/>
      <pc:sldMk cId="1459528190" sldId="450"/>
    </pc:sldMkLst>
    <p188:txBody>
      <a:bodyPr/>
      <a:lstStyle/>
      <a:p>
        <a:r>
          <a:rPr lang="en-AU"/>
          <a:t>LEP Partner: Swap images as relevant to your location.</a:t>
        </a:r>
      </a:p>
    </p188:txBody>
  </p188:cm>
</p188:cmLst>
</file>

<file path=ppt/comments/modernComment_1C4_33152CA9.xml><?xml version="1.0" encoding="utf-8"?>
<p188:cmLst xmlns:a="http://schemas.openxmlformats.org/drawingml/2006/main" xmlns:r="http://schemas.openxmlformats.org/officeDocument/2006/relationships" xmlns:p188="http://schemas.microsoft.com/office/powerpoint/2018/8/main">
  <p188:cm id="{89CFD9CD-D11A-4448-BD1E-E5C1BD3DADDD}" authorId="{77E4144D-06E5-0CA7-2177-6A39160C4730}" created="2024-02-29T23:28:28.875">
    <ac:deMkLst xmlns:ac="http://schemas.microsoft.com/office/drawing/2013/main/command">
      <pc:docMk xmlns:pc="http://schemas.microsoft.com/office/powerpoint/2013/main/command"/>
      <pc:sldMk xmlns:pc="http://schemas.microsoft.com/office/powerpoint/2013/main/command" cId="2293171503" sldId="418"/>
      <ac:picMk id="13" creationId="{44AE4CE0-E6E9-02E1-BFA5-1672AE84C5AB}"/>
    </ac:deMkLst>
    <p188:txBody>
      <a:bodyPr/>
      <a:lstStyle/>
      <a:p>
        <a:r>
          <a:rPr lang="en-AU"/>
          <a:t>LEP Partner: Update to images of your venue including one from the carpark/ entry area</a:t>
        </a:r>
      </a:p>
    </p188:txBody>
  </p188:cm>
  <p188:cm id="{B4655E89-7A7B-46D4-A4BC-F8BF9763316E}" authorId="{77E4144D-06E5-0CA7-2177-6A39160C4730}" created="2024-07-31T01:44:13.842">
    <pc:sldMkLst xmlns:pc="http://schemas.microsoft.com/office/powerpoint/2013/main/command">
      <pc:docMk/>
      <pc:sldMk cId="857025705" sldId="452"/>
    </pc:sldMkLst>
    <p188:txBody>
      <a:bodyPr/>
      <a:lstStyle/>
      <a:p>
        <a:r>
          <a:rPr lang="en-AU"/>
          <a:t>Swap in the images that look most like your venue or add your own images if you have them.</a:t>
        </a:r>
      </a:p>
    </p188:txBody>
  </p188:cm>
</p188:cmLst>
</file>

<file path=ppt/comments/modernComment_1C7_5B17C18D.xml><?xml version="1.0" encoding="utf-8"?>
<p188:cmLst xmlns:a="http://schemas.openxmlformats.org/drawingml/2006/main" xmlns:r="http://schemas.openxmlformats.org/officeDocument/2006/relationships" xmlns:p188="http://schemas.microsoft.com/office/powerpoint/2018/8/main">
  <p188:cm id="{E46CE71F-BB08-4A84-AF22-4256A498C6AB}" authorId="{77E4144D-06E5-0CA7-2177-6A39160C4730}" created="2024-02-29T23:57:01.074">
    <ac:deMkLst xmlns:ac="http://schemas.microsoft.com/office/drawing/2013/main/command">
      <pc:docMk xmlns:pc="http://schemas.microsoft.com/office/powerpoint/2013/main/command"/>
      <pc:sldMk xmlns:pc="http://schemas.microsoft.com/office/powerpoint/2013/main/command" cId="3878825048" sldId="399"/>
      <ac:picMk id="2" creationId="{717F0A14-B1C3-52EE-8116-194B729AC8D2}"/>
    </ac:deMkLst>
    <p188:txBody>
      <a:bodyPr/>
      <a:lstStyle/>
      <a:p>
        <a:r>
          <a:rPr lang="en-AU"/>
          <a:t>LEP Partner: Replace with images of your team in uniform</a:t>
        </a:r>
      </a:p>
    </p188:txBody>
  </p188:cm>
</p188:cmLst>
</file>

<file path=ppt/comments/modernComment_1C9_4F7EE156.xml><?xml version="1.0" encoding="utf-8"?>
<p188:cmLst xmlns:a="http://schemas.openxmlformats.org/drawingml/2006/main" xmlns:r="http://schemas.openxmlformats.org/officeDocument/2006/relationships" xmlns:p188="http://schemas.microsoft.com/office/powerpoint/2018/8/main">
  <p188:cm id="{85E67B66-7914-4643-A5F1-DBC1E5C5F04E}" authorId="{77E4144D-06E5-0CA7-2177-6A39160C4730}" created="2024-07-31T01:45:55.628">
    <pc:sldMkLst xmlns:pc="http://schemas.microsoft.com/office/powerpoint/2013/main/command">
      <pc:docMk/>
      <pc:sldMk cId="1333715286" sldId="457"/>
    </pc:sldMkLst>
    <p188:txBody>
      <a:bodyPr/>
      <a:lstStyle/>
      <a:p>
        <a:r>
          <a:rPr lang="en-AU"/>
          <a:t>Delete if doing a Specialist School program.</a:t>
        </a:r>
      </a:p>
    </p188:txBody>
  </p188:cm>
</p188:cmLst>
</file>

<file path=ppt/comments/modernComment_1CB_35694BB0.xml><?xml version="1.0" encoding="utf-8"?>
<p188:cmLst xmlns:a="http://schemas.openxmlformats.org/drawingml/2006/main" xmlns:r="http://schemas.openxmlformats.org/officeDocument/2006/relationships" xmlns:p188="http://schemas.microsoft.com/office/powerpoint/2018/8/main">
  <p188:cm id="{B752E285-C611-4C53-BA3B-0A0865AA28B4}" authorId="{77E4144D-06E5-0CA7-2177-6A39160C4730}" created="2024-07-29T00:55:38.063">
    <pc:sldMkLst xmlns:pc="http://schemas.microsoft.com/office/powerpoint/2013/main/command">
      <pc:docMk/>
      <pc:sldMk cId="896093104" sldId="459"/>
    </pc:sldMkLst>
    <p188:txBody>
      <a:bodyPr/>
      <a:lstStyle/>
      <a:p>
        <a:r>
          <a:rPr lang="en-AU"/>
          <a:t>For 2x2 hour including carnival. Delete slide if participating in 2 hour program. </a:t>
        </a:r>
      </a:p>
    </p188:txBody>
  </p188:cm>
</p188:cmLst>
</file>

<file path=ppt/comments/modernComment_1CC_DB84AF8E.xml><?xml version="1.0" encoding="utf-8"?>
<p188:cmLst xmlns:a="http://schemas.openxmlformats.org/drawingml/2006/main" xmlns:r="http://schemas.openxmlformats.org/officeDocument/2006/relationships" xmlns:p188="http://schemas.microsoft.com/office/powerpoint/2018/8/main">
  <p188:cm id="{6A48721E-561D-4576-BFDB-3184D0CF4ACD}" authorId="{77E4144D-06E5-0CA7-2177-6A39160C4730}" created="2024-02-29T23:57:01.074">
    <ac:deMkLst xmlns:ac="http://schemas.microsoft.com/office/drawing/2013/main/command">
      <pc:docMk xmlns:pc="http://schemas.microsoft.com/office/powerpoint/2013/main/command"/>
      <pc:sldMk xmlns:pc="http://schemas.microsoft.com/office/powerpoint/2013/main/command" cId="3682905998" sldId="460"/>
      <ac:picMk id="2" creationId="{717F0A14-B1C3-52EE-8116-194B729AC8D2}"/>
    </ac:deMkLst>
    <p188:txBody>
      <a:bodyPr/>
      <a:lstStyle/>
      <a:p>
        <a:r>
          <a:rPr lang="en-AU"/>
          <a:t>LEP Partner: Replace with image of your team in uniform.</a:t>
        </a:r>
      </a:p>
    </p188:txBody>
  </p188:cm>
</p188:cmLst>
</file>

<file path=ppt/comments/modernComment_1CD_BF3C1444.xml><?xml version="1.0" encoding="utf-8"?>
<p188:cmLst xmlns:a="http://schemas.openxmlformats.org/drawingml/2006/main" xmlns:r="http://schemas.openxmlformats.org/officeDocument/2006/relationships" xmlns:p188="http://schemas.microsoft.com/office/powerpoint/2018/8/main">
  <p188:cm id="{74693F51-A236-45C3-BE68-110D6B4E9017}" authorId="{77E4144D-06E5-0CA7-2177-6A39160C4730}" created="2024-07-29T00:55:38.063">
    <pc:sldMkLst xmlns:pc="http://schemas.microsoft.com/office/powerpoint/2013/main/command">
      <pc:docMk/>
      <pc:sldMk cId="896093104" sldId="459"/>
    </pc:sldMkLst>
    <p188:txBody>
      <a:bodyPr/>
      <a:lstStyle/>
      <a:p>
        <a:r>
          <a:rPr lang="en-AU"/>
          <a:t>For 2x2 hour including carnival. Delete slide if participating in 2 hour program.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Image)">
    <p:bg>
      <p:bgPr>
        <a:solidFill>
          <a:srgbClr val="0073B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4A01B0C-D70C-4B5C-91F6-767C108BC7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4077589"/>
            <a:ext cx="12191999" cy="2780412"/>
          </a:xfrm>
          <a:prstGeom prst="rect">
            <a:avLst/>
          </a:prstGeom>
        </p:spPr>
      </p:pic>
      <p:sp>
        <p:nvSpPr>
          <p:cNvPr id="4" name="Picture Placeholder 3">
            <a:extLst>
              <a:ext uri="{FF2B5EF4-FFF2-40B4-BE49-F238E27FC236}">
                <a16:creationId xmlns:a16="http://schemas.microsoft.com/office/drawing/2014/main" id="{60A06CF5-B949-4695-9083-CDD7F4C75831}"/>
              </a:ext>
            </a:extLst>
          </p:cNvPr>
          <p:cNvSpPr>
            <a:spLocks noGrp="1"/>
          </p:cNvSpPr>
          <p:nvPr>
            <p:ph type="pic" sz="quarter" idx="14"/>
          </p:nvPr>
        </p:nvSpPr>
        <p:spPr>
          <a:xfrm>
            <a:off x="1122453" y="659605"/>
            <a:ext cx="3147494" cy="3128881"/>
          </a:xfrm>
          <a:prstGeom prst="ellipse">
            <a:avLst/>
          </a:prstGeom>
          <a:solidFill>
            <a:schemeClr val="bg1">
              <a:lumMod val="95000"/>
            </a:schemeClr>
          </a:solidFill>
        </p:spPr>
        <p:txBody>
          <a:bodyPr/>
          <a:lstStyle>
            <a:lvl1pPr algn="ctr">
              <a:defRPr/>
            </a:lvl1pPr>
          </a:lstStyle>
          <a:p>
            <a:r>
              <a:rPr lang="en-US"/>
              <a:t>Click icon to add picture</a:t>
            </a:r>
            <a:endParaRPr lang="en-AU"/>
          </a:p>
        </p:txBody>
      </p:sp>
      <p:sp>
        <p:nvSpPr>
          <p:cNvPr id="2" name="Title 1"/>
          <p:cNvSpPr>
            <a:spLocks noGrp="1"/>
          </p:cNvSpPr>
          <p:nvPr>
            <p:ph type="title" hasCustomPrompt="1"/>
          </p:nvPr>
        </p:nvSpPr>
        <p:spPr>
          <a:xfrm>
            <a:off x="6095999" y="620900"/>
            <a:ext cx="5470688" cy="1673220"/>
          </a:xfrm>
        </p:spPr>
        <p:txBody>
          <a:bodyPr anchor="t">
            <a:noAutofit/>
          </a:bodyPr>
          <a:lstStyle>
            <a:lvl1pPr>
              <a:lnSpc>
                <a:spcPct val="90000"/>
              </a:lnSpc>
              <a:spcBef>
                <a:spcPts val="0"/>
              </a:spcBef>
              <a:spcAft>
                <a:spcPts val="0"/>
              </a:spcAft>
              <a:defRPr lang="en-AU" sz="4399" dirty="0">
                <a:solidFill>
                  <a:schemeClr val="bg1"/>
                </a:solidFill>
                <a:latin typeface="+mj-lt"/>
              </a:defRPr>
            </a:lvl1pPr>
          </a:lstStyle>
          <a:p>
            <a:r>
              <a:rPr lang="en-AU" noProof="0"/>
              <a:t>[Title]</a:t>
            </a:r>
          </a:p>
        </p:txBody>
      </p:sp>
      <p:pic>
        <p:nvPicPr>
          <p:cNvPr id="13" name="Graphic 13">
            <a:extLst>
              <a:ext uri="{FF2B5EF4-FFF2-40B4-BE49-F238E27FC236}">
                <a16:creationId xmlns:a16="http://schemas.microsoft.com/office/drawing/2014/main" id="{3F0E7B0E-15A3-4A75-B8A4-AB3DBDC2AF6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25313" y="5951208"/>
            <a:ext cx="1515769" cy="676400"/>
          </a:xfrm>
          <a:prstGeom prst="rect">
            <a:avLst/>
          </a:prstGeom>
        </p:spPr>
      </p:pic>
      <p:sp>
        <p:nvSpPr>
          <p:cNvPr id="19" name="Text Placeholder 2">
            <a:extLst>
              <a:ext uri="{FF2B5EF4-FFF2-40B4-BE49-F238E27FC236}">
                <a16:creationId xmlns:a16="http://schemas.microsoft.com/office/drawing/2014/main" id="{ADC7B70E-5A82-4151-B572-08AF5F4F057B}"/>
              </a:ext>
            </a:extLst>
          </p:cNvPr>
          <p:cNvSpPr>
            <a:spLocks noGrp="1"/>
          </p:cNvSpPr>
          <p:nvPr>
            <p:ph type="body" idx="13"/>
          </p:nvPr>
        </p:nvSpPr>
        <p:spPr>
          <a:xfrm>
            <a:off x="6095999" y="2616132"/>
            <a:ext cx="5470689" cy="573749"/>
          </a:xfrm>
        </p:spPr>
        <p:txBody>
          <a:bodyPr anchor="t">
            <a:noAutofit/>
          </a:bodyPr>
          <a:lstStyle>
            <a:lvl1pPr marL="0" indent="0" algn="l">
              <a:lnSpc>
                <a:spcPct val="90000"/>
              </a:lnSpc>
              <a:spcBef>
                <a:spcPts val="0"/>
              </a:spcBef>
              <a:spcAft>
                <a:spcPts val="0"/>
              </a:spcAft>
              <a:buNone/>
              <a:defRPr lang="en-US" sz="2399" b="0" cap="all" baseline="0" dirty="0" smtClean="0">
                <a:solidFill>
                  <a:schemeClr val="bg1"/>
                </a:solidFill>
              </a:defRPr>
            </a:lvl1pPr>
            <a:lvl2pPr marL="544225" indent="0">
              <a:buNone/>
              <a:defRPr sz="2399" b="1"/>
            </a:lvl2pPr>
            <a:lvl3pPr marL="1088449" indent="0">
              <a:buNone/>
              <a:defRPr sz="2099" b="1"/>
            </a:lvl3pPr>
            <a:lvl4pPr marL="1632674" indent="0">
              <a:buNone/>
              <a:defRPr sz="1899" b="1"/>
            </a:lvl4pPr>
            <a:lvl5pPr marL="2176899" indent="0">
              <a:buNone/>
              <a:defRPr sz="1899" b="1"/>
            </a:lvl5pPr>
            <a:lvl6pPr marL="2721123" indent="0">
              <a:buNone/>
              <a:defRPr sz="1899" b="1"/>
            </a:lvl6pPr>
            <a:lvl7pPr marL="3265348" indent="0">
              <a:buNone/>
              <a:defRPr sz="1899" b="1"/>
            </a:lvl7pPr>
            <a:lvl8pPr marL="3809573" indent="0">
              <a:buNone/>
              <a:defRPr sz="1899" b="1"/>
            </a:lvl8pPr>
            <a:lvl9pPr marL="4353797" indent="0">
              <a:buNone/>
              <a:defRPr sz="1899" b="1"/>
            </a:lvl9pPr>
          </a:lstStyle>
          <a:p>
            <a:pPr lvl="0"/>
            <a:r>
              <a:rPr lang="en-US" noProof="0"/>
              <a:t>Click to edit Master text styles</a:t>
            </a:r>
          </a:p>
        </p:txBody>
      </p:sp>
      <p:sp>
        <p:nvSpPr>
          <p:cNvPr id="14" name="Text Placeholder 6">
            <a:extLst>
              <a:ext uri="{FF2B5EF4-FFF2-40B4-BE49-F238E27FC236}">
                <a16:creationId xmlns:a16="http://schemas.microsoft.com/office/drawing/2014/main" id="{3C604061-4FB8-4E91-A40B-07DC46AAF73D}"/>
              </a:ext>
            </a:extLst>
          </p:cNvPr>
          <p:cNvSpPr>
            <a:spLocks noGrp="1"/>
          </p:cNvSpPr>
          <p:nvPr>
            <p:ph type="body" sz="quarter" idx="10" hasCustomPrompt="1"/>
          </p:nvPr>
        </p:nvSpPr>
        <p:spPr>
          <a:xfrm>
            <a:off x="6095999" y="3644826"/>
            <a:ext cx="3909515" cy="237754"/>
          </a:xfrm>
        </p:spPr>
        <p:txBody>
          <a:bodyPr>
            <a:normAutofit/>
          </a:bodyPr>
          <a:lstStyle>
            <a:lvl1pPr marL="0" indent="0">
              <a:buNone/>
              <a:defRPr sz="1799" b="1">
                <a:solidFill>
                  <a:schemeClr val="bg1"/>
                </a:solidFill>
              </a:defRPr>
            </a:lvl1pPr>
          </a:lstStyle>
          <a:p>
            <a:pPr lvl="0"/>
            <a:r>
              <a:rPr lang="en-AU" noProof="0"/>
              <a:t>Presenters</a:t>
            </a:r>
          </a:p>
        </p:txBody>
      </p:sp>
      <p:sp>
        <p:nvSpPr>
          <p:cNvPr id="16" name="Text Placeholder 4">
            <a:extLst>
              <a:ext uri="{FF2B5EF4-FFF2-40B4-BE49-F238E27FC236}">
                <a16:creationId xmlns:a16="http://schemas.microsoft.com/office/drawing/2014/main" id="{074D1F21-D1E7-469F-9564-A8A8E18377DA}"/>
              </a:ext>
            </a:extLst>
          </p:cNvPr>
          <p:cNvSpPr>
            <a:spLocks noGrp="1"/>
          </p:cNvSpPr>
          <p:nvPr>
            <p:ph type="body" sz="quarter" idx="11" hasCustomPrompt="1"/>
          </p:nvPr>
        </p:nvSpPr>
        <p:spPr>
          <a:xfrm>
            <a:off x="6095768" y="3882581"/>
            <a:ext cx="3909975" cy="667404"/>
          </a:xfrm>
        </p:spPr>
        <p:txBody>
          <a:bodyPr>
            <a:normAutofit/>
          </a:bodyPr>
          <a:lstStyle>
            <a:lvl1pPr>
              <a:defRPr sz="1400">
                <a:solidFill>
                  <a:schemeClr val="bg1"/>
                </a:solidFill>
              </a:defRPr>
            </a:lvl1pPr>
          </a:lstStyle>
          <a:p>
            <a:pPr lvl="0"/>
            <a:r>
              <a:rPr lang="en-US" noProof="0"/>
              <a:t>Presenters Name/s and details</a:t>
            </a:r>
          </a:p>
        </p:txBody>
      </p:sp>
    </p:spTree>
    <p:extLst>
      <p:ext uri="{BB962C8B-B14F-4D97-AF65-F5344CB8AC3E}">
        <p14:creationId xmlns:p14="http://schemas.microsoft.com/office/powerpoint/2010/main" val="2457208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lour Logo)">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82B80-8AA8-49E9-BF8D-D56BAC096A41}"/>
              </a:ext>
            </a:extLst>
          </p:cNvPr>
          <p:cNvSpPr/>
          <p:nvPr userDrawn="1"/>
        </p:nvSpPr>
        <p:spPr>
          <a:xfrm>
            <a:off x="-11605" y="0"/>
            <a:ext cx="12219684" cy="2510032"/>
          </a:xfrm>
          <a:prstGeom prst="rect">
            <a:avLst/>
          </a:prstGeom>
          <a:solidFill>
            <a:srgbClr val="394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9"/>
          </a:p>
        </p:txBody>
      </p:sp>
      <p:sp>
        <p:nvSpPr>
          <p:cNvPr id="7" name="Text Placeholder 6"/>
          <p:cNvSpPr>
            <a:spLocks noGrp="1"/>
          </p:cNvSpPr>
          <p:nvPr>
            <p:ph type="body" sz="quarter" idx="10" hasCustomPrompt="1"/>
          </p:nvPr>
        </p:nvSpPr>
        <p:spPr>
          <a:xfrm>
            <a:off x="7657173" y="977307"/>
            <a:ext cx="3909515" cy="237754"/>
          </a:xfrm>
        </p:spPr>
        <p:txBody>
          <a:bodyPr>
            <a:normAutofit/>
          </a:bodyPr>
          <a:lstStyle>
            <a:lvl1pPr marL="0" indent="0">
              <a:buNone/>
              <a:defRPr sz="1799" b="1">
                <a:solidFill>
                  <a:schemeClr val="bg1"/>
                </a:solidFill>
              </a:defRPr>
            </a:lvl1pPr>
          </a:lstStyle>
          <a:p>
            <a:pPr lvl="0"/>
            <a:r>
              <a:rPr lang="en-AU" noProof="0"/>
              <a:t>Presenters</a:t>
            </a:r>
          </a:p>
        </p:txBody>
      </p:sp>
      <p:sp>
        <p:nvSpPr>
          <p:cNvPr id="5" name="Text Placeholder 4">
            <a:extLst>
              <a:ext uri="{FF2B5EF4-FFF2-40B4-BE49-F238E27FC236}">
                <a16:creationId xmlns:a16="http://schemas.microsoft.com/office/drawing/2014/main" id="{CE1B8542-D03B-4E14-9391-7600E6DA2EED}"/>
              </a:ext>
            </a:extLst>
          </p:cNvPr>
          <p:cNvSpPr>
            <a:spLocks noGrp="1"/>
          </p:cNvSpPr>
          <p:nvPr>
            <p:ph type="body" sz="quarter" idx="11" hasCustomPrompt="1"/>
          </p:nvPr>
        </p:nvSpPr>
        <p:spPr>
          <a:xfrm>
            <a:off x="7656942" y="1215061"/>
            <a:ext cx="3909975" cy="667404"/>
          </a:xfrm>
        </p:spPr>
        <p:txBody>
          <a:bodyPr>
            <a:normAutofit/>
          </a:bodyPr>
          <a:lstStyle>
            <a:lvl1pPr>
              <a:defRPr sz="1400">
                <a:solidFill>
                  <a:schemeClr val="bg1"/>
                </a:solidFill>
              </a:defRPr>
            </a:lvl1pPr>
          </a:lstStyle>
          <a:p>
            <a:pPr lvl="0"/>
            <a:r>
              <a:rPr lang="en-US" noProof="0"/>
              <a:t>Presenters Name/s and details</a:t>
            </a:r>
          </a:p>
        </p:txBody>
      </p:sp>
      <p:pic>
        <p:nvPicPr>
          <p:cNvPr id="9" name="Picture 8" descr="A picture containing text, saw&#10;&#10;Description automatically generated">
            <a:extLst>
              <a:ext uri="{FF2B5EF4-FFF2-40B4-BE49-F238E27FC236}">
                <a16:creationId xmlns:a16="http://schemas.microsoft.com/office/drawing/2014/main" id="{B3EB8D24-6C7C-4110-A5BB-CDE83FAB05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39435"/>
            <a:ext cx="12192000" cy="2718566"/>
          </a:xfrm>
          <a:prstGeom prst="rect">
            <a:avLst/>
          </a:prstGeom>
        </p:spPr>
      </p:pic>
      <p:cxnSp>
        <p:nvCxnSpPr>
          <p:cNvPr id="16" name="Straight Connector 15">
            <a:extLst>
              <a:ext uri="{FF2B5EF4-FFF2-40B4-BE49-F238E27FC236}">
                <a16:creationId xmlns:a16="http://schemas.microsoft.com/office/drawing/2014/main" id="{4743F870-B292-4368-AF5C-E15192F2140E}"/>
              </a:ext>
            </a:extLst>
          </p:cNvPr>
          <p:cNvCxnSpPr>
            <a:cxnSpLocks/>
          </p:cNvCxnSpPr>
          <p:nvPr userDrawn="1"/>
        </p:nvCxnSpPr>
        <p:spPr>
          <a:xfrm flipV="1">
            <a:off x="2340954" y="6031733"/>
            <a:ext cx="0" cy="537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CBFA9C8E-60E4-4812-AED5-B227F0D3A87F}"/>
              </a:ext>
            </a:extLst>
          </p:cNvPr>
          <p:cNvSpPr>
            <a:spLocks noGrp="1"/>
          </p:cNvSpPr>
          <p:nvPr>
            <p:ph type="body" idx="1" hasCustomPrompt="1"/>
          </p:nvPr>
        </p:nvSpPr>
        <p:spPr>
          <a:xfrm>
            <a:off x="2585391" y="6031733"/>
            <a:ext cx="2758956" cy="537441"/>
          </a:xfrm>
        </p:spPr>
        <p:txBody>
          <a:bodyPr anchor="t">
            <a:noAutofit/>
          </a:bodyPr>
          <a:lstStyle>
            <a:lvl1pPr marL="0" indent="0">
              <a:lnSpc>
                <a:spcPct val="90000"/>
              </a:lnSpc>
              <a:spcBef>
                <a:spcPts val="0"/>
              </a:spcBef>
              <a:spcAft>
                <a:spcPts val="0"/>
              </a:spcAft>
              <a:buNone/>
              <a:defRPr lang="en-US" sz="1999" b="0" dirty="0" smtClean="0">
                <a:solidFill>
                  <a:schemeClr val="accent1"/>
                </a:solidFill>
              </a:defRPr>
            </a:lvl1pPr>
            <a:lvl2pPr marL="544225" indent="0">
              <a:buNone/>
              <a:defRPr sz="2399" b="1"/>
            </a:lvl2pPr>
            <a:lvl3pPr marL="1088449" indent="0">
              <a:buNone/>
              <a:defRPr sz="2099" b="1"/>
            </a:lvl3pPr>
            <a:lvl4pPr marL="1632674" indent="0">
              <a:buNone/>
              <a:defRPr sz="1899" b="1"/>
            </a:lvl4pPr>
            <a:lvl5pPr marL="2176899" indent="0">
              <a:buNone/>
              <a:defRPr sz="1899" b="1"/>
            </a:lvl5pPr>
            <a:lvl6pPr marL="2721123" indent="0">
              <a:buNone/>
              <a:defRPr sz="1899" b="1"/>
            </a:lvl6pPr>
            <a:lvl7pPr marL="3265348" indent="0">
              <a:buNone/>
              <a:defRPr sz="1899" b="1"/>
            </a:lvl7pPr>
            <a:lvl8pPr marL="3809573" indent="0">
              <a:buNone/>
              <a:defRPr sz="1899" b="1"/>
            </a:lvl8pPr>
            <a:lvl9pPr marL="4353797" indent="0">
              <a:buNone/>
              <a:defRPr sz="1899" b="1"/>
            </a:lvl9pPr>
          </a:lstStyle>
          <a:p>
            <a:r>
              <a:rPr lang="en-AU">
                <a:latin typeface="Roboto" panose="02000000000000000000" pitchFamily="2" charset="0"/>
                <a:ea typeface="Roboto" panose="02000000000000000000" pitchFamily="2" charset="0"/>
              </a:rPr>
              <a:t>Click to add title or delete this &amp; divider</a:t>
            </a:r>
          </a:p>
        </p:txBody>
      </p:sp>
      <p:pic>
        <p:nvPicPr>
          <p:cNvPr id="11" name="Graphic 13">
            <a:extLst>
              <a:ext uri="{FF2B5EF4-FFF2-40B4-BE49-F238E27FC236}">
                <a16:creationId xmlns:a16="http://schemas.microsoft.com/office/drawing/2014/main" id="{402FB0A7-69B2-400E-9452-52755A15800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26690" y="5951821"/>
            <a:ext cx="1513016" cy="675172"/>
          </a:xfrm>
          <a:prstGeom prst="rect">
            <a:avLst/>
          </a:prstGeom>
        </p:spPr>
      </p:pic>
      <p:sp>
        <p:nvSpPr>
          <p:cNvPr id="12" name="Title 1">
            <a:extLst>
              <a:ext uri="{FF2B5EF4-FFF2-40B4-BE49-F238E27FC236}">
                <a16:creationId xmlns:a16="http://schemas.microsoft.com/office/drawing/2014/main" id="{D000DA17-264D-48CE-AC66-106AF9D518B0}"/>
              </a:ext>
            </a:extLst>
          </p:cNvPr>
          <p:cNvSpPr>
            <a:spLocks noGrp="1"/>
          </p:cNvSpPr>
          <p:nvPr>
            <p:ph type="title" hasCustomPrompt="1"/>
          </p:nvPr>
        </p:nvSpPr>
        <p:spPr>
          <a:xfrm>
            <a:off x="625312" y="404195"/>
            <a:ext cx="6622515" cy="1673220"/>
          </a:xfrm>
        </p:spPr>
        <p:txBody>
          <a:bodyPr anchor="t">
            <a:noAutofit/>
          </a:bodyPr>
          <a:lstStyle>
            <a:lvl1pPr>
              <a:lnSpc>
                <a:spcPct val="90000"/>
              </a:lnSpc>
              <a:defRPr lang="en-AU" sz="4399" dirty="0">
                <a:solidFill>
                  <a:schemeClr val="bg1"/>
                </a:solidFill>
                <a:latin typeface="+mj-lt"/>
              </a:defRPr>
            </a:lvl1pPr>
          </a:lstStyle>
          <a:p>
            <a:r>
              <a:rPr lang="en-AU" noProof="0"/>
              <a:t>[Title]</a:t>
            </a:r>
          </a:p>
        </p:txBody>
      </p:sp>
    </p:spTree>
    <p:extLst>
      <p:ext uri="{BB962C8B-B14F-4D97-AF65-F5344CB8AC3E}">
        <p14:creationId xmlns:p14="http://schemas.microsoft.com/office/powerpoint/2010/main" val="3140548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85E067-283B-48FB-AB58-CF150357DF0B}"/>
              </a:ext>
            </a:extLst>
          </p:cNvPr>
          <p:cNvSpPr/>
          <p:nvPr userDrawn="1"/>
        </p:nvSpPr>
        <p:spPr>
          <a:xfrm>
            <a:off x="0" y="5661025"/>
            <a:ext cx="12192000" cy="1196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799"/>
              <a:t> </a:t>
            </a:r>
            <a:endParaRPr lang="en-AU" sz="1799"/>
          </a:p>
        </p:txBody>
      </p:sp>
      <p:sp>
        <p:nvSpPr>
          <p:cNvPr id="3" name="Content Placeholder 2"/>
          <p:cNvSpPr>
            <a:spLocks noGrp="1"/>
          </p:cNvSpPr>
          <p:nvPr>
            <p:ph sz="half" idx="1" hasCustomPrompt="1"/>
          </p:nvPr>
        </p:nvSpPr>
        <p:spPr>
          <a:xfrm>
            <a:off x="624873" y="1196753"/>
            <a:ext cx="5326613" cy="4245563"/>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7" name="Picture Placeholder 2"/>
          <p:cNvSpPr>
            <a:spLocks noGrp="1"/>
          </p:cNvSpPr>
          <p:nvPr>
            <p:ph type="pic" idx="10" hasCustomPrompt="1"/>
          </p:nvPr>
        </p:nvSpPr>
        <p:spPr>
          <a:xfrm>
            <a:off x="6239978" y="1198523"/>
            <a:ext cx="5952022" cy="424693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4" name="Title 3">
            <a:extLst>
              <a:ext uri="{FF2B5EF4-FFF2-40B4-BE49-F238E27FC236}">
                <a16:creationId xmlns:a16="http://schemas.microsoft.com/office/drawing/2014/main" id="{A4A254C3-A2AA-4A78-84A8-D436C004BFFF}"/>
              </a:ext>
            </a:extLst>
          </p:cNvPr>
          <p:cNvSpPr>
            <a:spLocks noGrp="1"/>
          </p:cNvSpPr>
          <p:nvPr>
            <p:ph type="title" hasCustomPrompt="1"/>
          </p:nvPr>
        </p:nvSpPr>
        <p:spPr/>
        <p:txBody>
          <a:bodyPr/>
          <a:lstStyle>
            <a:lvl1pPr>
              <a:defRPr/>
            </a:lvl1pPr>
          </a:lstStyle>
          <a:p>
            <a:r>
              <a:rPr lang="en-AU" noProof="0"/>
              <a:t>Click to add text</a:t>
            </a:r>
            <a:endParaRPr lang="en-AU"/>
          </a:p>
        </p:txBody>
      </p:sp>
      <p:pic>
        <p:nvPicPr>
          <p:cNvPr id="5" name="Graphic 13">
            <a:extLst>
              <a:ext uri="{FF2B5EF4-FFF2-40B4-BE49-F238E27FC236}">
                <a16:creationId xmlns:a16="http://schemas.microsoft.com/office/drawing/2014/main" id="{680B7CB1-D785-4BD8-A87B-B3B7923161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25313" y="5951208"/>
            <a:ext cx="1515769" cy="676400"/>
          </a:xfrm>
          <a:prstGeom prst="rect">
            <a:avLst/>
          </a:prstGeom>
        </p:spPr>
      </p:pic>
      <p:sp>
        <p:nvSpPr>
          <p:cNvPr id="9" name="Slide Number Placeholder 8">
            <a:extLst>
              <a:ext uri="{FF2B5EF4-FFF2-40B4-BE49-F238E27FC236}">
                <a16:creationId xmlns:a16="http://schemas.microsoft.com/office/drawing/2014/main" id="{A1FD09CD-C3AD-4377-AFAF-8F4AFD74330E}"/>
              </a:ext>
            </a:extLst>
          </p:cNvPr>
          <p:cNvSpPr>
            <a:spLocks noGrp="1"/>
          </p:cNvSpPr>
          <p:nvPr>
            <p:ph type="sldNum" sz="quarter" idx="12"/>
          </p:nvPr>
        </p:nvSpPr>
        <p:spPr/>
        <p:txBody>
          <a:bodyPr/>
          <a:lstStyle/>
          <a:p>
            <a:fld id="{E917DE0E-AFB1-41FD-BC35-27DB61CA125F}" type="slidenum">
              <a:rPr lang="en-AU" smtClean="0"/>
              <a:pPr/>
              <a:t>‹#›</a:t>
            </a:fld>
            <a:endParaRPr lang="en-AU"/>
          </a:p>
        </p:txBody>
      </p:sp>
      <p:sp>
        <p:nvSpPr>
          <p:cNvPr id="10" name="Footer Placeholder 9">
            <a:extLst>
              <a:ext uri="{FF2B5EF4-FFF2-40B4-BE49-F238E27FC236}">
                <a16:creationId xmlns:a16="http://schemas.microsoft.com/office/drawing/2014/main" id="{5245CCA1-2B29-4E13-8AC6-FC381D7B1DEC}"/>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727696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6"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microsoft.com/office/2018/10/relationships/comments" Target="../comments/modernComment_18E_BFEF57FB.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microsoft.com/office/2018/10/relationships/comments" Target="../comments/modernComment_1C7_5B17C18D.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microsoft.com/office/2018/10/relationships/comments" Target="../comments/modernComment_1CC_DB84AF8E.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4.xml"/><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microsoft.com/office/2018/10/relationships/comments" Target="../comments/modernComment_1C9_4F7EE156.xml"/><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microsoft.com/office/2018/10/relationships/comments" Target="../comments/modernComment_199_AC816C0.xml"/><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microsoft.com/office/2018/10/relationships/comments" Target="../comments/modernComment_1CB_35694BB0.xml"/><Relationship Id="rId1" Type="http://schemas.openxmlformats.org/officeDocument/2006/relationships/slideLayout" Target="../slideLayouts/slideLayout14.xml"/><Relationship Id="rId5" Type="http://schemas.openxmlformats.org/officeDocument/2006/relationships/image" Target="../media/image65.png"/><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microsoft.com/office/2018/10/relationships/comments" Target="../comments/modernComment_1CD_BF3C1444.xml"/><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BF_4A6159A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microsoft.com/office/2018/10/relationships/comments" Target="../comments/modernComment_1C0_598BC80D.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microsoft.com/office/2018/10/relationships/comments" Target="../comments/modernComment_1C2_56FEA1FE.xml"/><Relationship Id="rId1" Type="http://schemas.openxmlformats.org/officeDocument/2006/relationships/slideLayout" Target="../slideLayouts/slideLayout1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microsoft.com/office/2018/10/relationships/comments" Target="../comments/modernComment_1C4_33152CA9.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9123A-3343-D60E-10E6-AC82EA5CE756}"/>
              </a:ext>
            </a:extLst>
          </p:cNvPr>
          <p:cNvSpPr txBox="1"/>
          <p:nvPr/>
        </p:nvSpPr>
        <p:spPr>
          <a:xfrm>
            <a:off x="625312" y="1084569"/>
            <a:ext cx="11187411" cy="3785652"/>
          </a:xfrm>
          <a:prstGeom prst="rect">
            <a:avLst/>
          </a:prstGeom>
          <a:noFill/>
        </p:spPr>
        <p:txBody>
          <a:bodyPr wrap="square" lIns="91440" tIns="45720" rIns="91440" bIns="45720" rtlCol="0" anchor="t">
            <a:spAutoFit/>
          </a:bodyPr>
          <a:lstStyle/>
          <a:p>
            <a:r>
              <a:rPr lang="en-US">
                <a:solidFill>
                  <a:schemeClr val="bg1"/>
                </a:solidFill>
                <a:cs typeface="Calibri"/>
              </a:rPr>
              <a:t>A social story can help students, especially autistic students, with expectations for participating in your program including what to bring, what they'll be doing and who will be with them. This can assist to lower anxiety about participating in something new.  This should be shared in PowerPoint format to ensure schools can adapt to their students' needs.</a:t>
            </a:r>
            <a:endParaRPr lang="en-US">
              <a:solidFill>
                <a:schemeClr val="bg1"/>
              </a:solidFill>
              <a:ea typeface="Calibri"/>
              <a:cs typeface="Calibri"/>
            </a:endParaRPr>
          </a:p>
          <a:p>
            <a:endParaRPr lang="en-US">
              <a:solidFill>
                <a:schemeClr val="bg1"/>
              </a:solidFill>
              <a:ea typeface="Calibri"/>
              <a:cs typeface="Calibri"/>
            </a:endParaRPr>
          </a:p>
          <a:p>
            <a:r>
              <a:rPr lang="en-US">
                <a:solidFill>
                  <a:schemeClr val="bg1"/>
                </a:solidFill>
                <a:cs typeface="Calibri"/>
              </a:rPr>
              <a:t>Instructions:</a:t>
            </a:r>
            <a:endParaRPr lang="en-US">
              <a:solidFill>
                <a:schemeClr val="bg1"/>
              </a:solidFill>
              <a:ea typeface="Calibri"/>
              <a:cs typeface="Calibri"/>
            </a:endParaRPr>
          </a:p>
          <a:p>
            <a:r>
              <a:rPr lang="en-US">
                <a:solidFill>
                  <a:schemeClr val="bg1"/>
                </a:solidFill>
                <a:cs typeface="Calibri"/>
              </a:rPr>
              <a:t>Update relevant sections based on your school offering – select ‘show comments’ to see LSV’s suggestions. Drag and drop images or replace with your own relevant images wherever possible to ensure accurate representations are shared with students. Delete any unused images.</a:t>
            </a:r>
            <a:endParaRPr lang="en-US">
              <a:solidFill>
                <a:schemeClr val="bg1"/>
              </a:solidFill>
              <a:ea typeface="Calibri"/>
              <a:cs typeface="Calibri"/>
            </a:endParaRPr>
          </a:p>
          <a:p>
            <a:endParaRPr lang="en-US">
              <a:solidFill>
                <a:schemeClr val="bg1"/>
              </a:solidFill>
              <a:ea typeface="Calibri"/>
              <a:cs typeface="Calibri"/>
            </a:endParaRPr>
          </a:p>
          <a:p>
            <a:r>
              <a:rPr lang="en-US">
                <a:solidFill>
                  <a:schemeClr val="bg1"/>
                </a:solidFill>
                <a:cs typeface="Calibri"/>
              </a:rPr>
              <a:t>Update any highlighted text and remove highlighting. Delete this slide before sharing. Delete comments directed to ‘Partners’ before sharing.</a:t>
            </a:r>
            <a:endParaRPr lang="en-US">
              <a:solidFill>
                <a:schemeClr val="bg1"/>
              </a:solidFill>
              <a:ea typeface="Calibri"/>
              <a:cs typeface="Calibri"/>
            </a:endParaRPr>
          </a:p>
          <a:p>
            <a:endParaRPr lang="en-US" sz="2400">
              <a:solidFill>
                <a:schemeClr val="bg1"/>
              </a:solidFill>
              <a:cs typeface="Calibri"/>
            </a:endParaRPr>
          </a:p>
        </p:txBody>
      </p:sp>
      <p:sp>
        <p:nvSpPr>
          <p:cNvPr id="5" name="Title 4">
            <a:extLst>
              <a:ext uri="{FF2B5EF4-FFF2-40B4-BE49-F238E27FC236}">
                <a16:creationId xmlns:a16="http://schemas.microsoft.com/office/drawing/2014/main" id="{A043AE2E-D757-CF06-3BD8-19CB3C6063F7}"/>
              </a:ext>
            </a:extLst>
          </p:cNvPr>
          <p:cNvSpPr>
            <a:spLocks noGrp="1"/>
          </p:cNvSpPr>
          <p:nvPr>
            <p:ph type="title"/>
          </p:nvPr>
        </p:nvSpPr>
        <p:spPr>
          <a:xfrm>
            <a:off x="625312" y="211689"/>
            <a:ext cx="11070468" cy="1200329"/>
          </a:xfrm>
        </p:spPr>
        <p:txBody>
          <a:bodyPr/>
          <a:lstStyle/>
          <a:p>
            <a:r>
              <a:rPr lang="en-US" sz="4350">
                <a:ea typeface="+mj-lt"/>
                <a:cs typeface="+mj-lt"/>
              </a:rPr>
              <a:t>Social Story – LEP School Programs</a:t>
            </a:r>
          </a:p>
        </p:txBody>
      </p:sp>
    </p:spTree>
    <p:extLst>
      <p:ext uri="{BB962C8B-B14F-4D97-AF65-F5344CB8AC3E}">
        <p14:creationId xmlns:p14="http://schemas.microsoft.com/office/powerpoint/2010/main" val="612284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normAutofit/>
          </a:bodyPr>
          <a:lstStyle/>
          <a:p>
            <a:r>
              <a:rPr lang="en-US"/>
              <a:t>Don’t forget to wear your bathers. You will be given a bright rash top to wear in the water.</a:t>
            </a:r>
            <a:endParaRPr lang="en-AU"/>
          </a:p>
        </p:txBody>
      </p:sp>
      <p:pic>
        <p:nvPicPr>
          <p:cNvPr id="6" name="Picture 5">
            <a:extLst>
              <a:ext uri="{FF2B5EF4-FFF2-40B4-BE49-F238E27FC236}">
                <a16:creationId xmlns:a16="http://schemas.microsoft.com/office/drawing/2014/main" id="{C3C1C8C8-BB52-C9E0-D2D5-76CE3D13EE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02009" y="1403082"/>
            <a:ext cx="2047587" cy="4271500"/>
          </a:xfrm>
          <a:prstGeom prst="rect">
            <a:avLst/>
          </a:prstGeom>
        </p:spPr>
      </p:pic>
      <p:pic>
        <p:nvPicPr>
          <p:cNvPr id="2" name="Picture 6" descr="Logo, company name&#10;&#10;Description automatically generated">
            <a:extLst>
              <a:ext uri="{FF2B5EF4-FFF2-40B4-BE49-F238E27FC236}">
                <a16:creationId xmlns:a16="http://schemas.microsoft.com/office/drawing/2014/main" id="{FF3BF590-6F75-804C-2AD3-6575B7C528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566" y="2540833"/>
            <a:ext cx="1219200" cy="1800164"/>
          </a:xfrm>
          <a:prstGeom prst="rect">
            <a:avLst/>
          </a:prstGeom>
        </p:spPr>
      </p:pic>
      <p:pic>
        <p:nvPicPr>
          <p:cNvPr id="3" name="Picture 7" descr="Icon&#10;&#10;Description automatically generated">
            <a:extLst>
              <a:ext uri="{FF2B5EF4-FFF2-40B4-BE49-F238E27FC236}">
                <a16:creationId xmlns:a16="http://schemas.microsoft.com/office/drawing/2014/main" id="{533471CD-1C25-DD98-8163-08FAE25E25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223" y="2411023"/>
            <a:ext cx="900107" cy="2059784"/>
          </a:xfrm>
          <a:prstGeom prst="rect">
            <a:avLst/>
          </a:prstGeom>
        </p:spPr>
      </p:pic>
      <p:pic>
        <p:nvPicPr>
          <p:cNvPr id="5" name="Picture 13" descr="A picture containing skirt, underpants&#10;&#10;Description automatically generated">
            <a:extLst>
              <a:ext uri="{FF2B5EF4-FFF2-40B4-BE49-F238E27FC236}">
                <a16:creationId xmlns:a16="http://schemas.microsoft.com/office/drawing/2014/main" id="{E0A58257-908E-0992-5229-C7F9B93292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0319" y="2865460"/>
            <a:ext cx="1372104" cy="1325564"/>
          </a:xfrm>
          <a:prstGeom prst="rect">
            <a:avLst/>
          </a:prstGeom>
        </p:spPr>
      </p:pic>
      <p:pic>
        <p:nvPicPr>
          <p:cNvPr id="7" name="Picture 14" descr="A picture containing arrow&#10;&#10;Description automatically generated">
            <a:extLst>
              <a:ext uri="{FF2B5EF4-FFF2-40B4-BE49-F238E27FC236}">
                <a16:creationId xmlns:a16="http://schemas.microsoft.com/office/drawing/2014/main" id="{2AD44D69-F7B8-CAA2-1D84-E886ED3D94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75120" y="2540833"/>
            <a:ext cx="1285052" cy="1863950"/>
          </a:xfrm>
          <a:prstGeom prst="rect">
            <a:avLst/>
          </a:prstGeom>
        </p:spPr>
      </p:pic>
    </p:spTree>
    <p:extLst>
      <p:ext uri="{BB962C8B-B14F-4D97-AF65-F5344CB8AC3E}">
        <p14:creationId xmlns:p14="http://schemas.microsoft.com/office/powerpoint/2010/main" val="3220133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normAutofit/>
          </a:bodyPr>
          <a:lstStyle/>
          <a:p>
            <a:r>
              <a:rPr lang="en-US"/>
              <a:t>Don’t forget to wear a SunSmart hat and put on sunscreen.</a:t>
            </a:r>
            <a:endParaRPr lang="en-AU"/>
          </a:p>
        </p:txBody>
      </p:sp>
      <p:pic>
        <p:nvPicPr>
          <p:cNvPr id="5" name="Picture 4">
            <a:extLst>
              <a:ext uri="{FF2B5EF4-FFF2-40B4-BE49-F238E27FC236}">
                <a16:creationId xmlns:a16="http://schemas.microsoft.com/office/drawing/2014/main" id="{3A0833FD-CF2F-EF5B-5144-8C476494CB5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1869" y="2137398"/>
            <a:ext cx="5089681" cy="2583204"/>
          </a:xfrm>
          <a:prstGeom prst="rect">
            <a:avLst/>
          </a:prstGeom>
        </p:spPr>
      </p:pic>
      <p:pic>
        <p:nvPicPr>
          <p:cNvPr id="7" name="Picture 6">
            <a:extLst>
              <a:ext uri="{FF2B5EF4-FFF2-40B4-BE49-F238E27FC236}">
                <a16:creationId xmlns:a16="http://schemas.microsoft.com/office/drawing/2014/main" id="{06C47575-0D74-0E9A-44B1-F4A0CEF3E71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123275" y="1570945"/>
            <a:ext cx="1910700" cy="3380470"/>
          </a:xfrm>
          <a:prstGeom prst="rect">
            <a:avLst/>
          </a:prstGeom>
        </p:spPr>
      </p:pic>
    </p:spTree>
    <p:extLst>
      <p:ext uri="{BB962C8B-B14F-4D97-AF65-F5344CB8AC3E}">
        <p14:creationId xmlns:p14="http://schemas.microsoft.com/office/powerpoint/2010/main" val="2139758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US"/>
              <a:t>We meet the team of instructors, and these are their uniforms</a:t>
            </a:r>
            <a:endParaRPr lang="en-AU"/>
          </a:p>
        </p:txBody>
      </p:sp>
      <p:pic>
        <p:nvPicPr>
          <p:cNvPr id="5" name="Picture 4" descr="A cartoon of a person wearing a necklace&#10;&#10;Description automatically generated">
            <a:extLst>
              <a:ext uri="{FF2B5EF4-FFF2-40B4-BE49-F238E27FC236}">
                <a16:creationId xmlns:a16="http://schemas.microsoft.com/office/drawing/2014/main" id="{A0629956-24A7-764A-93C1-F7AFCE8CD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9909" y="1419973"/>
            <a:ext cx="2058968" cy="4320000"/>
          </a:xfrm>
          <a:prstGeom prst="rect">
            <a:avLst/>
          </a:prstGeom>
        </p:spPr>
      </p:pic>
      <p:pic>
        <p:nvPicPr>
          <p:cNvPr id="7" name="Picture 6" descr="A cartoon of a person wearing a necklace&#10;&#10;Description automatically generated">
            <a:extLst>
              <a:ext uri="{FF2B5EF4-FFF2-40B4-BE49-F238E27FC236}">
                <a16:creationId xmlns:a16="http://schemas.microsoft.com/office/drawing/2014/main" id="{E3A266D5-DFB8-7037-BF4F-5631637D84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4906" y="1570945"/>
            <a:ext cx="1888900" cy="4320000"/>
          </a:xfrm>
          <a:prstGeom prst="rect">
            <a:avLst/>
          </a:prstGeom>
        </p:spPr>
      </p:pic>
    </p:spTree>
    <p:extLst>
      <p:ext uri="{BB962C8B-B14F-4D97-AF65-F5344CB8AC3E}">
        <p14:creationId xmlns:p14="http://schemas.microsoft.com/office/powerpoint/2010/main" val="1528283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US"/>
              <a:t>If you need help, raise your hand and look for one of our instructors or your teacher</a:t>
            </a:r>
            <a:endParaRPr lang="en-AU"/>
          </a:p>
        </p:txBody>
      </p:sp>
      <p:pic>
        <p:nvPicPr>
          <p:cNvPr id="5" name="Picture 4">
            <a:extLst>
              <a:ext uri="{FF2B5EF4-FFF2-40B4-BE49-F238E27FC236}">
                <a16:creationId xmlns:a16="http://schemas.microsoft.com/office/drawing/2014/main" id="{550B61DA-65B5-1D94-B982-51D30B63F0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30992" y="2042116"/>
            <a:ext cx="1794325" cy="3181350"/>
          </a:xfrm>
          <a:prstGeom prst="rect">
            <a:avLst/>
          </a:prstGeom>
        </p:spPr>
      </p:pic>
    </p:spTree>
    <p:extLst>
      <p:ext uri="{BB962C8B-B14F-4D97-AF65-F5344CB8AC3E}">
        <p14:creationId xmlns:p14="http://schemas.microsoft.com/office/powerpoint/2010/main" val="3682905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666227" cy="1325563"/>
          </a:xfrm>
        </p:spPr>
        <p:txBody>
          <a:bodyPr/>
          <a:lstStyle/>
          <a:p>
            <a:r>
              <a:rPr lang="en-US"/>
              <a:t>We learn about the rules and safety</a:t>
            </a:r>
            <a:endParaRPr lang="en-AU"/>
          </a:p>
        </p:txBody>
      </p:sp>
      <p:pic>
        <p:nvPicPr>
          <p:cNvPr id="5" name="Picture 4" descr="A cartoon of a person wearing a necklace&#10;&#10;Description automatically generated">
            <a:extLst>
              <a:ext uri="{FF2B5EF4-FFF2-40B4-BE49-F238E27FC236}">
                <a16:creationId xmlns:a16="http://schemas.microsoft.com/office/drawing/2014/main" id="{EFC7BA43-8956-FCC1-9122-F325D0B5E6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4237" y="1422089"/>
            <a:ext cx="1888900" cy="4320000"/>
          </a:xfrm>
          <a:prstGeom prst="rect">
            <a:avLst/>
          </a:prstGeom>
        </p:spPr>
      </p:pic>
    </p:spTree>
    <p:extLst>
      <p:ext uri="{BB962C8B-B14F-4D97-AF65-F5344CB8AC3E}">
        <p14:creationId xmlns:p14="http://schemas.microsoft.com/office/powerpoint/2010/main" val="3084406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835451" cy="1325563"/>
          </a:xfrm>
        </p:spPr>
        <p:txBody>
          <a:bodyPr/>
          <a:lstStyle/>
          <a:p>
            <a:r>
              <a:rPr lang="en-AU">
                <a:cs typeface="Calibri Light"/>
              </a:rPr>
              <a:t>We will talk about how to be safe around water</a:t>
            </a:r>
            <a:endParaRPr lang="en-AU"/>
          </a:p>
        </p:txBody>
      </p:sp>
      <p:pic>
        <p:nvPicPr>
          <p:cNvPr id="5" name="Picture 4" descr="A picture containing vector graphics&#10;&#10;Description automatically generated">
            <a:extLst>
              <a:ext uri="{FF2B5EF4-FFF2-40B4-BE49-F238E27FC236}">
                <a16:creationId xmlns:a16="http://schemas.microsoft.com/office/drawing/2014/main" id="{CE63E23E-2889-1AC0-DC00-97F88BA730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
          <a:stretch/>
        </p:blipFill>
        <p:spPr>
          <a:xfrm>
            <a:off x="5117581" y="1414263"/>
            <a:ext cx="5372804" cy="4029474"/>
          </a:xfrm>
          <a:prstGeom prst="rect">
            <a:avLst/>
          </a:prstGeom>
        </p:spPr>
      </p:pic>
      <p:pic>
        <p:nvPicPr>
          <p:cNvPr id="8" name="Picture 7" descr="A cartoon of a person wearing a lifeguard outfit&#10;&#10;Description automatically generated">
            <a:extLst>
              <a:ext uri="{FF2B5EF4-FFF2-40B4-BE49-F238E27FC236}">
                <a16:creationId xmlns:a16="http://schemas.microsoft.com/office/drawing/2014/main" id="{86189E8E-C4A2-E189-32CC-B0CDE52BC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0599" y="2190306"/>
            <a:ext cx="1466482" cy="2966484"/>
          </a:xfrm>
          <a:prstGeom prst="rect">
            <a:avLst/>
          </a:prstGeom>
        </p:spPr>
      </p:pic>
    </p:spTree>
    <p:extLst>
      <p:ext uri="{BB962C8B-B14F-4D97-AF65-F5344CB8AC3E}">
        <p14:creationId xmlns:p14="http://schemas.microsoft.com/office/powerpoint/2010/main" val="3729584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a:ea typeface="+mj-lt"/>
                <a:cs typeface="+mj-lt"/>
              </a:rPr>
              <a:t>Activities will include wearing life</a:t>
            </a:r>
            <a:r>
              <a:rPr lang="en-AU">
                <a:cs typeface="Calibri Light"/>
              </a:rPr>
              <a:t> jackets in the water</a:t>
            </a:r>
            <a:endParaRPr lang="en-US"/>
          </a:p>
        </p:txBody>
      </p:sp>
      <p:pic>
        <p:nvPicPr>
          <p:cNvPr id="6" name="Picture 4" descr="A picture containing text, toy, vector graphics, doll&#10;&#10;Description automatically generated">
            <a:extLst>
              <a:ext uri="{FF2B5EF4-FFF2-40B4-BE49-F238E27FC236}">
                <a16:creationId xmlns:a16="http://schemas.microsoft.com/office/drawing/2014/main" id="{59FD42E9-507E-6AC7-C632-C9E1F5C11A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050" y="1155221"/>
            <a:ext cx="2139444" cy="4114800"/>
          </a:xfrm>
          <a:prstGeom prst="rect">
            <a:avLst/>
          </a:prstGeom>
        </p:spPr>
      </p:pic>
      <p:pic>
        <p:nvPicPr>
          <p:cNvPr id="7" name="Picture 7">
            <a:extLst>
              <a:ext uri="{FF2B5EF4-FFF2-40B4-BE49-F238E27FC236}">
                <a16:creationId xmlns:a16="http://schemas.microsoft.com/office/drawing/2014/main" id="{48F0D869-9DAA-93EE-B3FE-2FAB592D9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924" y="1841075"/>
            <a:ext cx="2743200" cy="3409545"/>
          </a:xfrm>
          <a:prstGeom prst="rect">
            <a:avLst/>
          </a:prstGeom>
        </p:spPr>
      </p:pic>
    </p:spTree>
    <p:extLst>
      <p:ext uri="{BB962C8B-B14F-4D97-AF65-F5344CB8AC3E}">
        <p14:creationId xmlns:p14="http://schemas.microsoft.com/office/powerpoint/2010/main" val="629564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a:ea typeface="+mj-lt"/>
                <a:cs typeface="+mj-lt"/>
              </a:rPr>
              <a:t>Activities will include paddling on boards</a:t>
            </a:r>
            <a:endParaRPr lang="en-US"/>
          </a:p>
        </p:txBody>
      </p:sp>
      <p:pic>
        <p:nvPicPr>
          <p:cNvPr id="3" name="Picture 7" descr="Diagram&#10;&#10;Description automatically generated">
            <a:extLst>
              <a:ext uri="{FF2B5EF4-FFF2-40B4-BE49-F238E27FC236}">
                <a16:creationId xmlns:a16="http://schemas.microsoft.com/office/drawing/2014/main" id="{3DFF5A98-DDBB-0582-38D1-E34A088D8C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417" y="3165131"/>
            <a:ext cx="3665125" cy="1717540"/>
          </a:xfrm>
          <a:prstGeom prst="rect">
            <a:avLst/>
          </a:prstGeom>
        </p:spPr>
      </p:pic>
      <p:pic>
        <p:nvPicPr>
          <p:cNvPr id="7" name="Picture 10" descr="Icon&#10;&#10;Description automatically generated">
            <a:extLst>
              <a:ext uri="{FF2B5EF4-FFF2-40B4-BE49-F238E27FC236}">
                <a16:creationId xmlns:a16="http://schemas.microsoft.com/office/drawing/2014/main" id="{0D798C22-169F-B48A-A8E1-89E8FCEDE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137" y="1829804"/>
            <a:ext cx="2743200" cy="2058920"/>
          </a:xfrm>
          <a:prstGeom prst="rect">
            <a:avLst/>
          </a:prstGeom>
        </p:spPr>
      </p:pic>
      <p:pic>
        <p:nvPicPr>
          <p:cNvPr id="8" name="Picture 16">
            <a:extLst>
              <a:ext uri="{FF2B5EF4-FFF2-40B4-BE49-F238E27FC236}">
                <a16:creationId xmlns:a16="http://schemas.microsoft.com/office/drawing/2014/main" id="{D051E2F1-758F-0D66-BAAA-1EC4F381D8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31882" y="3028950"/>
            <a:ext cx="2943474" cy="2001774"/>
          </a:xfrm>
          <a:prstGeom prst="rect">
            <a:avLst/>
          </a:prstGeom>
        </p:spPr>
      </p:pic>
    </p:spTree>
    <p:extLst>
      <p:ext uri="{BB962C8B-B14F-4D97-AF65-F5344CB8AC3E}">
        <p14:creationId xmlns:p14="http://schemas.microsoft.com/office/powerpoint/2010/main" val="296355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835451" cy="1325563"/>
          </a:xfrm>
        </p:spPr>
        <p:txBody>
          <a:bodyPr/>
          <a:lstStyle/>
          <a:p>
            <a:r>
              <a:rPr lang="en-AU">
                <a:cs typeface="Calibri Light"/>
              </a:rPr>
              <a:t>We will talk about how to rescue someone</a:t>
            </a:r>
            <a:endParaRPr lang="en-AU"/>
          </a:p>
        </p:txBody>
      </p:sp>
      <p:pic>
        <p:nvPicPr>
          <p:cNvPr id="2" name="Picture 2" descr="Icon&#10;&#10;Description automatically generated">
            <a:extLst>
              <a:ext uri="{FF2B5EF4-FFF2-40B4-BE49-F238E27FC236}">
                <a16:creationId xmlns:a16="http://schemas.microsoft.com/office/drawing/2014/main" id="{78CCB220-1339-E74A-B3F7-56AB75FB07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121" y="2014146"/>
            <a:ext cx="2348089" cy="3430839"/>
          </a:xfrm>
          <a:prstGeom prst="rect">
            <a:avLst/>
          </a:prstGeom>
        </p:spPr>
      </p:pic>
      <p:pic>
        <p:nvPicPr>
          <p:cNvPr id="3" name="Picture 8" descr="Logo&#10;&#10;Description automatically generated">
            <a:extLst>
              <a:ext uri="{FF2B5EF4-FFF2-40B4-BE49-F238E27FC236}">
                <a16:creationId xmlns:a16="http://schemas.microsoft.com/office/drawing/2014/main" id="{27FB746D-9554-D275-F9A5-0A7EF02C5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622" y="2133915"/>
            <a:ext cx="2743200" cy="2590170"/>
          </a:xfrm>
          <a:prstGeom prst="rect">
            <a:avLst/>
          </a:prstGeom>
        </p:spPr>
      </p:pic>
      <p:sp>
        <p:nvSpPr>
          <p:cNvPr id="8" name="Speech Bubble: Rectangle with Corners Rounded 7">
            <a:extLst>
              <a:ext uri="{FF2B5EF4-FFF2-40B4-BE49-F238E27FC236}">
                <a16:creationId xmlns:a16="http://schemas.microsoft.com/office/drawing/2014/main" id="{45432CEF-7D12-1150-589D-F8C3CDE91F7E}"/>
              </a:ext>
            </a:extLst>
          </p:cNvPr>
          <p:cNvSpPr/>
          <p:nvPr/>
        </p:nvSpPr>
        <p:spPr>
          <a:xfrm rot="-1380000">
            <a:off x="4718913" y="1351870"/>
            <a:ext cx="752475" cy="438150"/>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Help!</a:t>
            </a:r>
          </a:p>
        </p:txBody>
      </p:sp>
    </p:spTree>
    <p:extLst>
      <p:ext uri="{BB962C8B-B14F-4D97-AF65-F5344CB8AC3E}">
        <p14:creationId xmlns:p14="http://schemas.microsoft.com/office/powerpoint/2010/main" val="3028290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a:cs typeface="Calibri Light"/>
              </a:rPr>
              <a:t>We will practise rescuing each other</a:t>
            </a:r>
            <a:endParaRPr lang="en-AU"/>
          </a:p>
        </p:txBody>
      </p:sp>
      <p:pic>
        <p:nvPicPr>
          <p:cNvPr id="3" name="Picture 8" descr="Icon&#10;&#10;Description automatically generated">
            <a:extLst>
              <a:ext uri="{FF2B5EF4-FFF2-40B4-BE49-F238E27FC236}">
                <a16:creationId xmlns:a16="http://schemas.microsoft.com/office/drawing/2014/main" id="{8EEE5755-5275-A300-5E41-2E2B8FFCD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786" y="1767417"/>
            <a:ext cx="2334051" cy="3540949"/>
          </a:xfrm>
          <a:prstGeom prst="rect">
            <a:avLst/>
          </a:prstGeom>
        </p:spPr>
      </p:pic>
      <p:pic>
        <p:nvPicPr>
          <p:cNvPr id="5" name="Picture 10">
            <a:extLst>
              <a:ext uri="{FF2B5EF4-FFF2-40B4-BE49-F238E27FC236}">
                <a16:creationId xmlns:a16="http://schemas.microsoft.com/office/drawing/2014/main" id="{0DEB278A-E459-AE15-ADF5-24C2155D9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1000" y="2085492"/>
            <a:ext cx="2526830" cy="3289090"/>
          </a:xfrm>
          <a:prstGeom prst="rect">
            <a:avLst/>
          </a:prstGeom>
        </p:spPr>
      </p:pic>
      <p:pic>
        <p:nvPicPr>
          <p:cNvPr id="7" name="Picture 6" descr="A cartoon of kids playing in water&#10;&#10;Description automatically generated">
            <a:extLst>
              <a:ext uri="{FF2B5EF4-FFF2-40B4-BE49-F238E27FC236}">
                <a16:creationId xmlns:a16="http://schemas.microsoft.com/office/drawing/2014/main" id="{8DC31436-02BD-686B-3939-1FB5701D3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65395" y="1767417"/>
            <a:ext cx="5715157" cy="4040362"/>
          </a:xfrm>
          <a:prstGeom prst="rect">
            <a:avLst/>
          </a:prstGeom>
        </p:spPr>
      </p:pic>
    </p:spTree>
    <p:extLst>
      <p:ext uri="{BB962C8B-B14F-4D97-AF65-F5344CB8AC3E}">
        <p14:creationId xmlns:p14="http://schemas.microsoft.com/office/powerpoint/2010/main" val="3617003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9123A-3343-D60E-10E6-AC82EA5CE756}"/>
              </a:ext>
            </a:extLst>
          </p:cNvPr>
          <p:cNvSpPr txBox="1"/>
          <p:nvPr/>
        </p:nvSpPr>
        <p:spPr>
          <a:xfrm>
            <a:off x="625312" y="1088123"/>
            <a:ext cx="11070468" cy="4401205"/>
          </a:xfrm>
          <a:prstGeom prst="rect">
            <a:avLst/>
          </a:prstGeom>
          <a:noFill/>
        </p:spPr>
        <p:txBody>
          <a:bodyPr wrap="square" lIns="91440" tIns="45720" rIns="91440" bIns="45720" rtlCol="0" anchor="t">
            <a:spAutoFit/>
          </a:bodyPr>
          <a:lstStyle/>
          <a:p>
            <a:r>
              <a:rPr lang="en-US" sz="2000">
                <a:solidFill>
                  <a:schemeClr val="bg1"/>
                </a:solidFill>
                <a:cs typeface="Calibri"/>
              </a:rPr>
              <a:t>LSV and </a:t>
            </a:r>
            <a:r>
              <a:rPr lang="en-US" sz="2000">
                <a:solidFill>
                  <a:schemeClr val="bg1"/>
                </a:solidFill>
                <a:highlight>
                  <a:srgbClr val="FFFF00"/>
                </a:highlight>
                <a:cs typeface="Calibri"/>
              </a:rPr>
              <a:t>** </a:t>
            </a:r>
            <a:r>
              <a:rPr lang="en-US" sz="2000">
                <a:solidFill>
                  <a:schemeClr val="bg1"/>
                </a:solidFill>
                <a:cs typeface="Calibri"/>
              </a:rPr>
              <a:t>have developed this Social Story to use ahead of your school’s Lifesaving education program for any student that may benefit. A social story can help students, especially autistic students, with expectations for participating in your program including what to bring, what they'll be doing and who will be with them. This can assist to lower anxiety about participating in something new. </a:t>
            </a:r>
          </a:p>
          <a:p>
            <a:endParaRPr lang="en-US" sz="2000">
              <a:solidFill>
                <a:schemeClr val="bg1"/>
              </a:solidFill>
              <a:cs typeface="Calibri"/>
            </a:endParaRPr>
          </a:p>
          <a:p>
            <a:r>
              <a:rPr lang="en-US" sz="2000">
                <a:solidFill>
                  <a:schemeClr val="bg1"/>
                </a:solidFill>
                <a:cs typeface="Calibri"/>
              </a:rPr>
              <a:t>Please review against your proposed program and update as required – i.e., select ‘see comments’ to check activities against your selected program type, or you may have elected to participate in some activities and not others, you may also like to add in other aspects about getting to the program and which school staff will be available. </a:t>
            </a:r>
          </a:p>
          <a:p>
            <a:endParaRPr lang="en-US" sz="2000">
              <a:solidFill>
                <a:schemeClr val="bg1"/>
              </a:solidFill>
              <a:cs typeface="Calibri"/>
            </a:endParaRPr>
          </a:p>
          <a:p>
            <a:r>
              <a:rPr lang="en-US" sz="2000">
                <a:solidFill>
                  <a:schemeClr val="bg1"/>
                </a:solidFill>
                <a:cs typeface="Calibri"/>
              </a:rPr>
              <a:t>If you would prefer a cartoon version, please get in touch.</a:t>
            </a:r>
          </a:p>
          <a:p>
            <a:endParaRPr lang="en-US" sz="2000">
              <a:solidFill>
                <a:schemeClr val="bg1"/>
              </a:solidFill>
              <a:cs typeface="Calibri"/>
            </a:endParaRPr>
          </a:p>
          <a:p>
            <a:r>
              <a:rPr lang="en-US" sz="2000">
                <a:solidFill>
                  <a:schemeClr val="bg1"/>
                </a:solidFill>
                <a:cs typeface="Calibri"/>
              </a:rPr>
              <a:t> </a:t>
            </a:r>
          </a:p>
          <a:p>
            <a:endParaRPr lang="en-US" sz="2000">
              <a:solidFill>
                <a:schemeClr val="bg1"/>
              </a:solidFill>
              <a:cs typeface="Calibri"/>
            </a:endParaRPr>
          </a:p>
        </p:txBody>
      </p:sp>
      <p:sp>
        <p:nvSpPr>
          <p:cNvPr id="5" name="Title 4">
            <a:extLst>
              <a:ext uri="{FF2B5EF4-FFF2-40B4-BE49-F238E27FC236}">
                <a16:creationId xmlns:a16="http://schemas.microsoft.com/office/drawing/2014/main" id="{A043AE2E-D757-CF06-3BD8-19CB3C6063F7}"/>
              </a:ext>
            </a:extLst>
          </p:cNvPr>
          <p:cNvSpPr>
            <a:spLocks noGrp="1"/>
          </p:cNvSpPr>
          <p:nvPr>
            <p:ph type="title"/>
          </p:nvPr>
        </p:nvSpPr>
        <p:spPr>
          <a:xfrm>
            <a:off x="625312" y="404195"/>
            <a:ext cx="11070468" cy="1200329"/>
          </a:xfrm>
        </p:spPr>
        <p:txBody>
          <a:bodyPr/>
          <a:lstStyle/>
          <a:p>
            <a:r>
              <a:rPr lang="en-US" sz="4350">
                <a:ea typeface="+mj-lt"/>
                <a:cs typeface="+mj-lt"/>
              </a:rPr>
              <a:t>Social Story – LEP School Programs</a:t>
            </a:r>
          </a:p>
        </p:txBody>
      </p:sp>
    </p:spTree>
    <p:extLst>
      <p:ext uri="{BB962C8B-B14F-4D97-AF65-F5344CB8AC3E}">
        <p14:creationId xmlns:p14="http://schemas.microsoft.com/office/powerpoint/2010/main" val="975546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835451" cy="1325563"/>
          </a:xfrm>
        </p:spPr>
        <p:txBody>
          <a:bodyPr/>
          <a:lstStyle/>
          <a:p>
            <a:r>
              <a:rPr lang="en-AU">
                <a:cs typeface="Calibri Light"/>
              </a:rPr>
              <a:t>We will practice what to do in an emergency</a:t>
            </a:r>
            <a:endParaRPr lang="en-AU"/>
          </a:p>
        </p:txBody>
      </p:sp>
      <p:pic>
        <p:nvPicPr>
          <p:cNvPr id="7" name="Picture 6">
            <a:extLst>
              <a:ext uri="{FF2B5EF4-FFF2-40B4-BE49-F238E27FC236}">
                <a16:creationId xmlns:a16="http://schemas.microsoft.com/office/drawing/2014/main" id="{1B9725E7-17CF-AE43-C130-836B7ADB8C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54142" y="2231349"/>
            <a:ext cx="5139397" cy="3295501"/>
          </a:xfrm>
          <a:prstGeom prst="rect">
            <a:avLst/>
          </a:prstGeom>
        </p:spPr>
      </p:pic>
      <p:pic>
        <p:nvPicPr>
          <p:cNvPr id="3" name="Picture 2">
            <a:extLst>
              <a:ext uri="{FF2B5EF4-FFF2-40B4-BE49-F238E27FC236}">
                <a16:creationId xmlns:a16="http://schemas.microsoft.com/office/drawing/2014/main" id="{0178A5A6-ADF5-26AA-0677-93BB8B9F99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11" t="5472" r="-5011" b="3480"/>
          <a:stretch/>
        </p:blipFill>
        <p:spPr>
          <a:xfrm>
            <a:off x="8118365" y="1196660"/>
            <a:ext cx="1998224" cy="4464679"/>
          </a:xfrm>
          <a:prstGeom prst="rect">
            <a:avLst/>
          </a:prstGeom>
        </p:spPr>
      </p:pic>
    </p:spTree>
    <p:extLst>
      <p:ext uri="{BB962C8B-B14F-4D97-AF65-F5344CB8AC3E}">
        <p14:creationId xmlns:p14="http://schemas.microsoft.com/office/powerpoint/2010/main" val="1333715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a:cs typeface="Calibri Light"/>
              </a:rPr>
              <a:t>We will play beach games on the beach</a:t>
            </a:r>
            <a:endParaRPr lang="en-AU"/>
          </a:p>
        </p:txBody>
      </p:sp>
      <p:pic>
        <p:nvPicPr>
          <p:cNvPr id="12" name="Picture 6" descr="A picture containing toy, vector graphics, doll&#10;&#10;Description automatically generated">
            <a:extLst>
              <a:ext uri="{FF2B5EF4-FFF2-40B4-BE49-F238E27FC236}">
                <a16:creationId xmlns:a16="http://schemas.microsoft.com/office/drawing/2014/main" id="{3C9DA314-349A-57D5-835C-378412983D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8" r="-2241"/>
          <a:stretch/>
        </p:blipFill>
        <p:spPr>
          <a:xfrm>
            <a:off x="9952038" y="4953780"/>
            <a:ext cx="547179" cy="668845"/>
          </a:xfrm>
          <a:prstGeom prst="rect">
            <a:avLst/>
          </a:prstGeom>
        </p:spPr>
      </p:pic>
      <p:pic>
        <p:nvPicPr>
          <p:cNvPr id="2" name="Picture 7">
            <a:extLst>
              <a:ext uri="{FF2B5EF4-FFF2-40B4-BE49-F238E27FC236}">
                <a16:creationId xmlns:a16="http://schemas.microsoft.com/office/drawing/2014/main" id="{9DC1E1F4-DB33-D31A-D3AD-241C56BC4A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297"/>
          <a:stretch/>
        </p:blipFill>
        <p:spPr>
          <a:xfrm>
            <a:off x="9146598" y="1725528"/>
            <a:ext cx="1015345" cy="3073668"/>
          </a:xfrm>
          <a:prstGeom prst="rect">
            <a:avLst/>
          </a:prstGeom>
        </p:spPr>
      </p:pic>
      <p:pic>
        <p:nvPicPr>
          <p:cNvPr id="5" name="Picture 8">
            <a:extLst>
              <a:ext uri="{FF2B5EF4-FFF2-40B4-BE49-F238E27FC236}">
                <a16:creationId xmlns:a16="http://schemas.microsoft.com/office/drawing/2014/main" id="{5961F2C4-BDEA-794A-A626-A5A2A5E068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44"/>
          <a:stretch/>
        </p:blipFill>
        <p:spPr>
          <a:xfrm>
            <a:off x="2464730" y="2054141"/>
            <a:ext cx="2028258" cy="2115184"/>
          </a:xfrm>
          <a:prstGeom prst="rect">
            <a:avLst/>
          </a:prstGeom>
        </p:spPr>
      </p:pic>
      <p:pic>
        <p:nvPicPr>
          <p:cNvPr id="6" name="Picture 10">
            <a:extLst>
              <a:ext uri="{FF2B5EF4-FFF2-40B4-BE49-F238E27FC236}">
                <a16:creationId xmlns:a16="http://schemas.microsoft.com/office/drawing/2014/main" id="{67538AB7-A62C-D009-BBCA-521FD8F964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60000">
            <a:off x="4451921" y="2023554"/>
            <a:ext cx="2743200" cy="2011215"/>
          </a:xfrm>
          <a:prstGeom prst="rect">
            <a:avLst/>
          </a:prstGeom>
        </p:spPr>
      </p:pic>
      <p:pic>
        <p:nvPicPr>
          <p:cNvPr id="7" name="Picture 11" descr="A picture containing toy, doll&#10;&#10;Description automatically generated">
            <a:extLst>
              <a:ext uri="{FF2B5EF4-FFF2-40B4-BE49-F238E27FC236}">
                <a16:creationId xmlns:a16="http://schemas.microsoft.com/office/drawing/2014/main" id="{27114419-AC1F-CF0F-4138-9EF94A542A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8338" y="2140564"/>
            <a:ext cx="1667108" cy="2741319"/>
          </a:xfrm>
          <a:prstGeom prst="rect">
            <a:avLst/>
          </a:prstGeom>
        </p:spPr>
      </p:pic>
    </p:spTree>
    <p:extLst>
      <p:ext uri="{BB962C8B-B14F-4D97-AF65-F5344CB8AC3E}">
        <p14:creationId xmlns:p14="http://schemas.microsoft.com/office/powerpoint/2010/main" val="180885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a:cs typeface="Calibri Light"/>
              </a:rPr>
              <a:t>We will practice running games</a:t>
            </a:r>
            <a:endParaRPr lang="en-AU"/>
          </a:p>
        </p:txBody>
      </p:sp>
      <p:pic>
        <p:nvPicPr>
          <p:cNvPr id="12" name="Picture 6" descr="A picture containing toy, vector graphics, doll&#10;&#10;Description automatically generated">
            <a:extLst>
              <a:ext uri="{FF2B5EF4-FFF2-40B4-BE49-F238E27FC236}">
                <a16:creationId xmlns:a16="http://schemas.microsoft.com/office/drawing/2014/main" id="{3C9DA314-349A-57D5-835C-378412983D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8" r="-2241"/>
          <a:stretch/>
        </p:blipFill>
        <p:spPr>
          <a:xfrm>
            <a:off x="9952038" y="4953780"/>
            <a:ext cx="547179" cy="668845"/>
          </a:xfrm>
          <a:prstGeom prst="rect">
            <a:avLst/>
          </a:prstGeom>
        </p:spPr>
      </p:pic>
      <p:pic>
        <p:nvPicPr>
          <p:cNvPr id="2" name="Picture 5" descr="A picture containing vector graphics&#10;&#10;Description automatically generated">
            <a:extLst>
              <a:ext uri="{FF2B5EF4-FFF2-40B4-BE49-F238E27FC236}">
                <a16:creationId xmlns:a16="http://schemas.microsoft.com/office/drawing/2014/main" id="{D9FA0FD1-14B5-097F-01FC-EE6250D8B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6828" y="2226743"/>
            <a:ext cx="3119496" cy="2404514"/>
          </a:xfrm>
          <a:prstGeom prst="rect">
            <a:avLst/>
          </a:prstGeom>
        </p:spPr>
      </p:pic>
      <p:pic>
        <p:nvPicPr>
          <p:cNvPr id="6" name="Picture 5" descr="A group of people swimming&#10;&#10;Description automatically generated">
            <a:extLst>
              <a:ext uri="{FF2B5EF4-FFF2-40B4-BE49-F238E27FC236}">
                <a16:creationId xmlns:a16="http://schemas.microsoft.com/office/drawing/2014/main" id="{CBD66E1B-9666-F953-4F73-EF4B00AFB3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1526" y="2297866"/>
            <a:ext cx="4587691" cy="2404514"/>
          </a:xfrm>
          <a:prstGeom prst="rect">
            <a:avLst/>
          </a:prstGeom>
        </p:spPr>
      </p:pic>
    </p:spTree>
    <p:extLst>
      <p:ext uri="{BB962C8B-B14F-4D97-AF65-F5344CB8AC3E}">
        <p14:creationId xmlns:p14="http://schemas.microsoft.com/office/powerpoint/2010/main" val="896093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a:cs typeface="Calibri Light"/>
              </a:rPr>
              <a:t>We will do races and relays with boards, life jackets and rescue equipment</a:t>
            </a:r>
            <a:endParaRPr lang="en-AU"/>
          </a:p>
        </p:txBody>
      </p:sp>
      <p:pic>
        <p:nvPicPr>
          <p:cNvPr id="12" name="Picture 6" descr="A picture containing toy, vector graphics, doll&#10;&#10;Description automatically generated">
            <a:extLst>
              <a:ext uri="{FF2B5EF4-FFF2-40B4-BE49-F238E27FC236}">
                <a16:creationId xmlns:a16="http://schemas.microsoft.com/office/drawing/2014/main" id="{3C9DA314-349A-57D5-835C-378412983D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8" r="-2241"/>
          <a:stretch/>
        </p:blipFill>
        <p:spPr>
          <a:xfrm>
            <a:off x="9952038" y="4953780"/>
            <a:ext cx="547179" cy="668845"/>
          </a:xfrm>
          <a:prstGeom prst="rect">
            <a:avLst/>
          </a:prstGeom>
        </p:spPr>
      </p:pic>
      <p:pic>
        <p:nvPicPr>
          <p:cNvPr id="5" name="Picture 4">
            <a:extLst>
              <a:ext uri="{FF2B5EF4-FFF2-40B4-BE49-F238E27FC236}">
                <a16:creationId xmlns:a16="http://schemas.microsoft.com/office/drawing/2014/main" id="{5B82FBA6-AD58-E03F-3EAC-2D0FC8BE94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26191" y="1783096"/>
            <a:ext cx="2708060" cy="1805373"/>
          </a:xfrm>
          <a:prstGeom prst="rect">
            <a:avLst/>
          </a:prstGeom>
        </p:spPr>
      </p:pic>
      <p:pic>
        <p:nvPicPr>
          <p:cNvPr id="3" name="Picture 2">
            <a:extLst>
              <a:ext uri="{FF2B5EF4-FFF2-40B4-BE49-F238E27FC236}">
                <a16:creationId xmlns:a16="http://schemas.microsoft.com/office/drawing/2014/main" id="{9E4B4FC0-6043-6BED-C836-0E5D49CA151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812421" y="3694113"/>
            <a:ext cx="1829962" cy="1805373"/>
          </a:xfrm>
          <a:prstGeom prst="rect">
            <a:avLst/>
          </a:prstGeom>
        </p:spPr>
      </p:pic>
      <p:pic>
        <p:nvPicPr>
          <p:cNvPr id="2" name="Picture 6" descr="A picture containing text, toy, doll, vector graphics&#10;&#10;Description automatically generated">
            <a:extLst>
              <a:ext uri="{FF2B5EF4-FFF2-40B4-BE49-F238E27FC236}">
                <a16:creationId xmlns:a16="http://schemas.microsoft.com/office/drawing/2014/main" id="{72ACFD95-0166-963F-D5EE-1E26D0C8E1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4251" y="1570945"/>
            <a:ext cx="3195113" cy="3822033"/>
          </a:xfrm>
          <a:prstGeom prst="rect">
            <a:avLst/>
          </a:prstGeom>
        </p:spPr>
      </p:pic>
    </p:spTree>
    <p:extLst>
      <p:ext uri="{BB962C8B-B14F-4D97-AF65-F5344CB8AC3E}">
        <p14:creationId xmlns:p14="http://schemas.microsoft.com/office/powerpoint/2010/main" val="3208385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a:cs typeface="Calibri Light"/>
              </a:rPr>
              <a:t>Now the program ends, and we say goodbye</a:t>
            </a:r>
            <a:endParaRPr lang="en-AU"/>
          </a:p>
        </p:txBody>
      </p:sp>
      <p:pic>
        <p:nvPicPr>
          <p:cNvPr id="3" name="Picture 2" descr="A picture containing application&#10;&#10;Description automatically generated">
            <a:extLst>
              <a:ext uri="{FF2B5EF4-FFF2-40B4-BE49-F238E27FC236}">
                <a16:creationId xmlns:a16="http://schemas.microsoft.com/office/drawing/2014/main" id="{5E2201BA-E0AA-1894-66D7-67ABE04D4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718609"/>
            <a:ext cx="2703833" cy="3420782"/>
          </a:xfrm>
          <a:prstGeom prst="rect">
            <a:avLst/>
          </a:prstGeom>
        </p:spPr>
      </p:pic>
      <p:pic>
        <p:nvPicPr>
          <p:cNvPr id="8" name="Picture 7" descr="A cartoon of a child with his hands up&#10;&#10;Description automatically generated">
            <a:extLst>
              <a:ext uri="{FF2B5EF4-FFF2-40B4-BE49-F238E27FC236}">
                <a16:creationId xmlns:a16="http://schemas.microsoft.com/office/drawing/2014/main" id="{5E7F4F70-D1DE-39BD-F05E-1DDCE2EA3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857" y="1371600"/>
            <a:ext cx="2168611" cy="4114800"/>
          </a:xfrm>
          <a:prstGeom prst="rect">
            <a:avLst/>
          </a:prstGeom>
        </p:spPr>
      </p:pic>
    </p:spTree>
    <p:extLst>
      <p:ext uri="{BB962C8B-B14F-4D97-AF65-F5344CB8AC3E}">
        <p14:creationId xmlns:p14="http://schemas.microsoft.com/office/powerpoint/2010/main" val="3760111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t="29000" b="8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CC53-9A36-6CC1-4301-A010FF90BC25}"/>
              </a:ext>
            </a:extLst>
          </p:cNvPr>
          <p:cNvSpPr>
            <a:spLocks noGrp="1"/>
          </p:cNvSpPr>
          <p:nvPr>
            <p:ph type="title"/>
          </p:nvPr>
        </p:nvSpPr>
        <p:spPr>
          <a:xfrm>
            <a:off x="625312" y="404195"/>
            <a:ext cx="11070468" cy="1673220"/>
          </a:xfrm>
        </p:spPr>
        <p:txBody>
          <a:bodyPr/>
          <a:lstStyle/>
          <a:p>
            <a:r>
              <a:rPr lang="en-US" sz="4350">
                <a:ea typeface="+mj-lt"/>
                <a:cs typeface="+mj-lt"/>
              </a:rPr>
              <a:t>Social story: What happens at a Lifesaving education programs</a:t>
            </a:r>
          </a:p>
        </p:txBody>
      </p:sp>
      <p:sp>
        <p:nvSpPr>
          <p:cNvPr id="4" name="Text Placeholder 8">
            <a:extLst>
              <a:ext uri="{FF2B5EF4-FFF2-40B4-BE49-F238E27FC236}">
                <a16:creationId xmlns:a16="http://schemas.microsoft.com/office/drawing/2014/main" id="{46B297B7-34A1-AB7A-DB07-6E482B5F6200}"/>
              </a:ext>
            </a:extLst>
          </p:cNvPr>
          <p:cNvSpPr>
            <a:spLocks noGrp="1"/>
          </p:cNvSpPr>
          <p:nvPr/>
        </p:nvSpPr>
        <p:spPr>
          <a:xfrm>
            <a:off x="2558998" y="5993269"/>
            <a:ext cx="2758956" cy="53744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999" b="0" kern="1200" dirty="0" smtClean="0">
                <a:solidFill>
                  <a:schemeClr val="accent1"/>
                </a:solidFill>
                <a:latin typeface="+mn-lt"/>
                <a:ea typeface="+mn-ea"/>
                <a:cs typeface="+mn-cs"/>
              </a:defRPr>
            </a:lvl1pPr>
            <a:lvl2pPr marL="544225" indent="0" algn="l" defTabSz="914400" rtl="0" eaLnBrk="1" latinLnBrk="0" hangingPunct="1">
              <a:lnSpc>
                <a:spcPct val="90000"/>
              </a:lnSpc>
              <a:spcBef>
                <a:spcPts val="500"/>
              </a:spcBef>
              <a:buFont typeface="Arial" panose="020B0604020202020204" pitchFamily="34" charset="0"/>
              <a:buNone/>
              <a:defRPr sz="2399" b="1" kern="1200">
                <a:solidFill>
                  <a:schemeClr val="tx1"/>
                </a:solidFill>
                <a:latin typeface="+mn-lt"/>
                <a:ea typeface="+mn-ea"/>
                <a:cs typeface="+mn-cs"/>
              </a:defRPr>
            </a:lvl2pPr>
            <a:lvl3pPr marL="1088449" indent="0" algn="l" defTabSz="914400" rtl="0" eaLnBrk="1" latinLnBrk="0" hangingPunct="1">
              <a:lnSpc>
                <a:spcPct val="90000"/>
              </a:lnSpc>
              <a:spcBef>
                <a:spcPts val="500"/>
              </a:spcBef>
              <a:buFont typeface="Arial" panose="020B0604020202020204" pitchFamily="34" charset="0"/>
              <a:buNone/>
              <a:defRPr sz="2099" b="1" kern="1200">
                <a:solidFill>
                  <a:schemeClr val="tx1"/>
                </a:solidFill>
                <a:latin typeface="+mn-lt"/>
                <a:ea typeface="+mn-ea"/>
                <a:cs typeface="+mn-cs"/>
              </a:defRPr>
            </a:lvl3pPr>
            <a:lvl4pPr marL="1632674"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4pPr>
            <a:lvl5pPr marL="2176899"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5pPr>
            <a:lvl6pPr marL="2721123"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6pPr>
            <a:lvl7pPr marL="3265348"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7pPr>
            <a:lvl8pPr marL="3809573"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8pPr>
            <a:lvl9pPr marL="4353797"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9pPr>
          </a:lstStyle>
          <a:p>
            <a:r>
              <a:rPr lang="en-US" sz="1950">
                <a:solidFill>
                  <a:srgbClr val="002060"/>
                </a:solidFill>
              </a:rPr>
              <a:t>Lifesaving Education Programs</a:t>
            </a:r>
            <a:endParaRPr lang="en-AU" sz="1950">
              <a:solidFill>
                <a:srgbClr val="002060"/>
              </a:solidFill>
              <a:cs typeface="Calibri"/>
            </a:endParaRPr>
          </a:p>
        </p:txBody>
      </p:sp>
    </p:spTree>
    <p:extLst>
      <p:ext uri="{BB962C8B-B14F-4D97-AF65-F5344CB8AC3E}">
        <p14:creationId xmlns:p14="http://schemas.microsoft.com/office/powerpoint/2010/main" val="4151171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9123A-3343-D60E-10E6-AC82EA5CE756}"/>
              </a:ext>
            </a:extLst>
          </p:cNvPr>
          <p:cNvSpPr txBox="1"/>
          <p:nvPr/>
        </p:nvSpPr>
        <p:spPr>
          <a:xfrm>
            <a:off x="6091625" y="746753"/>
            <a:ext cx="5196415" cy="3046988"/>
          </a:xfrm>
          <a:prstGeom prst="rect">
            <a:avLst/>
          </a:prstGeom>
          <a:noFill/>
        </p:spPr>
        <p:txBody>
          <a:bodyPr wrap="square" lIns="91440" tIns="45720" rIns="91440" bIns="45720" rtlCol="0" anchor="t">
            <a:spAutoFit/>
          </a:bodyPr>
          <a:lstStyle/>
          <a:p>
            <a:r>
              <a:rPr lang="en-US" sz="3200">
                <a:solidFill>
                  <a:schemeClr val="bg1"/>
                </a:solidFill>
                <a:cs typeface="Calibri"/>
              </a:rPr>
              <a:t>Read this social story before and after participating in the beach program.</a:t>
            </a:r>
          </a:p>
          <a:p>
            <a:endParaRPr lang="en-US" sz="3200">
              <a:solidFill>
                <a:schemeClr val="bg1"/>
              </a:solidFill>
              <a:cs typeface="Calibri"/>
            </a:endParaRPr>
          </a:p>
          <a:p>
            <a:r>
              <a:rPr lang="en-US" sz="3200">
                <a:solidFill>
                  <a:schemeClr val="bg1"/>
                </a:solidFill>
                <a:cs typeface="Calibri"/>
              </a:rPr>
              <a:t>We hope you have lots of fun trying the different activities.</a:t>
            </a:r>
          </a:p>
        </p:txBody>
      </p:sp>
      <p:pic>
        <p:nvPicPr>
          <p:cNvPr id="2" name="Picture Placeholder 7">
            <a:extLst>
              <a:ext uri="{FF2B5EF4-FFF2-40B4-BE49-F238E27FC236}">
                <a16:creationId xmlns:a16="http://schemas.microsoft.com/office/drawing/2014/main" id="{1BAF71AB-B627-E8D2-D4BC-530526722E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 t="-300"/>
          <a:stretch/>
        </p:blipFill>
        <p:spPr>
          <a:xfrm>
            <a:off x="1131558" y="641563"/>
            <a:ext cx="3138389" cy="3146923"/>
          </a:xfrm>
          <a:prstGeom prst="ellipse">
            <a:avLst/>
          </a:prstGeom>
          <a:solidFill>
            <a:schemeClr val="bg1">
              <a:lumMod val="95000"/>
            </a:schemeClr>
          </a:solidFill>
        </p:spPr>
      </p:pic>
    </p:spTree>
    <p:extLst>
      <p:ext uri="{BB962C8B-B14F-4D97-AF65-F5344CB8AC3E}">
        <p14:creationId xmlns:p14="http://schemas.microsoft.com/office/powerpoint/2010/main" val="4093668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7FA0CAA-1AA9-6E82-1EBE-5B78FC286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83" y="533370"/>
            <a:ext cx="5074616" cy="3613348"/>
          </a:xfrm>
          <a:prstGeom prst="rect">
            <a:avLst/>
          </a:prstGeom>
        </p:spPr>
      </p:pic>
      <p:sp>
        <p:nvSpPr>
          <p:cNvPr id="9" name="TextBox 8">
            <a:extLst>
              <a:ext uri="{FF2B5EF4-FFF2-40B4-BE49-F238E27FC236}">
                <a16:creationId xmlns:a16="http://schemas.microsoft.com/office/drawing/2014/main" id="{9EDAF783-D46C-1AAF-B6DA-BB7184270C8E}"/>
              </a:ext>
            </a:extLst>
          </p:cNvPr>
          <p:cNvSpPr txBox="1"/>
          <p:nvPr/>
        </p:nvSpPr>
        <p:spPr>
          <a:xfrm>
            <a:off x="6095188" y="573371"/>
            <a:ext cx="5548313" cy="35394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3200">
                <a:solidFill>
                  <a:schemeClr val="bg1"/>
                </a:solidFill>
                <a:latin typeface="Calibri"/>
                <a:cs typeface="Calibri Light"/>
              </a:rPr>
              <a:t>Life Saving Victoria acknowledges the Traditional Owners of the land and water where we meet.</a:t>
            </a:r>
            <a:endParaRPr lang="en-US">
              <a:cs typeface="Calibri" panose="020F0502020204030204"/>
            </a:endParaRPr>
          </a:p>
          <a:p>
            <a:endParaRPr lang="en-US" sz="3200">
              <a:solidFill>
                <a:schemeClr val="bg1"/>
              </a:solidFill>
              <a:latin typeface="Calibri"/>
              <a:cs typeface="Calibri"/>
            </a:endParaRPr>
          </a:p>
          <a:p>
            <a:r>
              <a:rPr lang="en-US" sz="3200">
                <a:solidFill>
                  <a:schemeClr val="bg1"/>
                </a:solidFill>
                <a:latin typeface="Calibri"/>
                <a:cs typeface="Calibri Light"/>
              </a:rPr>
              <a:t>We pay our respects to Elders past, present and emerging. </a:t>
            </a:r>
          </a:p>
        </p:txBody>
      </p:sp>
      <p:sp>
        <p:nvSpPr>
          <p:cNvPr id="2" name="Text Placeholder 8">
            <a:extLst>
              <a:ext uri="{FF2B5EF4-FFF2-40B4-BE49-F238E27FC236}">
                <a16:creationId xmlns:a16="http://schemas.microsoft.com/office/drawing/2014/main" id="{46B297B7-34A1-AB7A-DB07-6E482B5F6200}"/>
              </a:ext>
            </a:extLst>
          </p:cNvPr>
          <p:cNvSpPr>
            <a:spLocks noGrp="1"/>
          </p:cNvSpPr>
          <p:nvPr/>
        </p:nvSpPr>
        <p:spPr>
          <a:xfrm>
            <a:off x="2558999" y="6026886"/>
            <a:ext cx="2758956" cy="53744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999" b="0" kern="1200" dirty="0" smtClean="0">
                <a:solidFill>
                  <a:schemeClr val="accent1"/>
                </a:solidFill>
                <a:latin typeface="+mn-lt"/>
                <a:ea typeface="+mn-ea"/>
                <a:cs typeface="+mn-cs"/>
              </a:defRPr>
            </a:lvl1pPr>
            <a:lvl2pPr marL="544225" indent="0" algn="l" defTabSz="914400" rtl="0" eaLnBrk="1" latinLnBrk="0" hangingPunct="1">
              <a:lnSpc>
                <a:spcPct val="90000"/>
              </a:lnSpc>
              <a:spcBef>
                <a:spcPts val="500"/>
              </a:spcBef>
              <a:buFont typeface="Arial" panose="020B0604020202020204" pitchFamily="34" charset="0"/>
              <a:buNone/>
              <a:defRPr sz="2399" b="1" kern="1200">
                <a:solidFill>
                  <a:schemeClr val="tx1"/>
                </a:solidFill>
                <a:latin typeface="+mn-lt"/>
                <a:ea typeface="+mn-ea"/>
                <a:cs typeface="+mn-cs"/>
              </a:defRPr>
            </a:lvl2pPr>
            <a:lvl3pPr marL="1088449" indent="0" algn="l" defTabSz="914400" rtl="0" eaLnBrk="1" latinLnBrk="0" hangingPunct="1">
              <a:lnSpc>
                <a:spcPct val="90000"/>
              </a:lnSpc>
              <a:spcBef>
                <a:spcPts val="500"/>
              </a:spcBef>
              <a:buFont typeface="Arial" panose="020B0604020202020204" pitchFamily="34" charset="0"/>
              <a:buNone/>
              <a:defRPr sz="2099" b="1" kern="1200">
                <a:solidFill>
                  <a:schemeClr val="tx1"/>
                </a:solidFill>
                <a:latin typeface="+mn-lt"/>
                <a:ea typeface="+mn-ea"/>
                <a:cs typeface="+mn-cs"/>
              </a:defRPr>
            </a:lvl3pPr>
            <a:lvl4pPr marL="1632674"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4pPr>
            <a:lvl5pPr marL="2176899"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5pPr>
            <a:lvl6pPr marL="2721123"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6pPr>
            <a:lvl7pPr marL="3265348"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7pPr>
            <a:lvl8pPr marL="3809573"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8pPr>
            <a:lvl9pPr marL="4353797" indent="0" algn="l" defTabSz="914400" rtl="0" eaLnBrk="1" latinLnBrk="0" hangingPunct="1">
              <a:lnSpc>
                <a:spcPct val="90000"/>
              </a:lnSpc>
              <a:spcBef>
                <a:spcPts val="500"/>
              </a:spcBef>
              <a:buFont typeface="Arial" panose="020B0604020202020204" pitchFamily="34" charset="0"/>
              <a:buNone/>
              <a:defRPr sz="1899" b="1" kern="1200">
                <a:solidFill>
                  <a:schemeClr val="tx1"/>
                </a:solidFill>
                <a:latin typeface="+mn-lt"/>
                <a:ea typeface="+mn-ea"/>
                <a:cs typeface="+mn-cs"/>
              </a:defRPr>
            </a:lvl9pPr>
          </a:lstStyle>
          <a:p>
            <a:r>
              <a:rPr lang="en-US" sz="1950">
                <a:solidFill>
                  <a:srgbClr val="002060"/>
                </a:solidFill>
              </a:rPr>
              <a:t>Lifesaving Education Programs</a:t>
            </a:r>
            <a:endParaRPr lang="en-AU" sz="1950">
              <a:solidFill>
                <a:srgbClr val="002060"/>
              </a:solidFill>
              <a:cs typeface="Calibri"/>
            </a:endParaRPr>
          </a:p>
        </p:txBody>
      </p:sp>
    </p:spTree>
    <p:extLst>
      <p:ext uri="{BB962C8B-B14F-4D97-AF65-F5344CB8AC3E}">
        <p14:creationId xmlns:p14="http://schemas.microsoft.com/office/powerpoint/2010/main" val="1718055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DAF783-D46C-1AAF-B6DA-BB7184270C8E}"/>
              </a:ext>
            </a:extLst>
          </p:cNvPr>
          <p:cNvSpPr txBox="1"/>
          <p:nvPr/>
        </p:nvSpPr>
        <p:spPr>
          <a:xfrm>
            <a:off x="6095188" y="327150"/>
            <a:ext cx="5548313" cy="403187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3200">
                <a:solidFill>
                  <a:schemeClr val="bg1"/>
                </a:solidFill>
                <a:highlight>
                  <a:srgbClr val="FFFF00"/>
                </a:highlight>
                <a:latin typeface="Calibri"/>
                <a:cs typeface="Calibri Light"/>
              </a:rPr>
              <a:t>XXXX</a:t>
            </a:r>
          </a:p>
          <a:p>
            <a:r>
              <a:rPr lang="en-US" sz="3200">
                <a:solidFill>
                  <a:schemeClr val="bg1"/>
                </a:solidFill>
                <a:latin typeface="Calibri"/>
                <a:cs typeface="Calibri Light"/>
              </a:rPr>
              <a:t>acknowledges the Traditional Owners of the land and water where we deliver the Lifesaving education programs, the </a:t>
            </a:r>
            <a:r>
              <a:rPr lang="en-US" sz="3200">
                <a:solidFill>
                  <a:schemeClr val="bg1"/>
                </a:solidFill>
                <a:highlight>
                  <a:srgbClr val="FFFF00"/>
                </a:highlight>
                <a:latin typeface="Calibri"/>
                <a:cs typeface="Calibri Light"/>
              </a:rPr>
              <a:t>XXXX</a:t>
            </a:r>
            <a:r>
              <a:rPr lang="en-US" sz="3200">
                <a:solidFill>
                  <a:schemeClr val="bg1"/>
                </a:solidFill>
                <a:latin typeface="Calibri"/>
                <a:cs typeface="Calibri Light"/>
              </a:rPr>
              <a:t>.</a:t>
            </a:r>
            <a:endParaRPr lang="en-US">
              <a:cs typeface="Calibri" panose="020F0502020204030204"/>
            </a:endParaRPr>
          </a:p>
          <a:p>
            <a:endParaRPr lang="en-US" sz="3200">
              <a:solidFill>
                <a:schemeClr val="bg1"/>
              </a:solidFill>
              <a:latin typeface="Calibri"/>
              <a:cs typeface="Calibri"/>
            </a:endParaRPr>
          </a:p>
          <a:p>
            <a:r>
              <a:rPr lang="en-US" sz="3200">
                <a:solidFill>
                  <a:schemeClr val="bg1"/>
                </a:solidFill>
                <a:latin typeface="Calibri"/>
                <a:cs typeface="Calibri Light"/>
              </a:rPr>
              <a:t>We pay our respects to Elders past, present and emerging. </a:t>
            </a:r>
          </a:p>
        </p:txBody>
      </p:sp>
    </p:spTree>
    <p:extLst>
      <p:ext uri="{BB962C8B-B14F-4D97-AF65-F5344CB8AC3E}">
        <p14:creationId xmlns:p14="http://schemas.microsoft.com/office/powerpoint/2010/main" val="1247893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US">
                <a:cs typeface="Calibri Light"/>
              </a:rPr>
              <a:t>At the </a:t>
            </a:r>
            <a:r>
              <a:rPr lang="en-US">
                <a:highlight>
                  <a:srgbClr val="FFFF00"/>
                </a:highlight>
                <a:cs typeface="Calibri Light"/>
              </a:rPr>
              <a:t>river/lake/pool/beach</a:t>
            </a:r>
            <a:r>
              <a:rPr lang="en-US">
                <a:cs typeface="Calibri Light"/>
              </a:rPr>
              <a:t>, we might experience:</a:t>
            </a:r>
          </a:p>
        </p:txBody>
      </p:sp>
      <p:pic>
        <p:nvPicPr>
          <p:cNvPr id="8" name="Picture 7">
            <a:extLst>
              <a:ext uri="{FF2B5EF4-FFF2-40B4-BE49-F238E27FC236}">
                <a16:creationId xmlns:a16="http://schemas.microsoft.com/office/drawing/2014/main" id="{FB77EFEA-5633-7A69-5D50-CA47FBA822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7203" y="1683689"/>
            <a:ext cx="1360577" cy="3744000"/>
          </a:xfrm>
          <a:prstGeom prst="rect">
            <a:avLst/>
          </a:prstGeom>
        </p:spPr>
      </p:pic>
      <p:pic>
        <p:nvPicPr>
          <p:cNvPr id="10" name="Picture 9">
            <a:extLst>
              <a:ext uri="{FF2B5EF4-FFF2-40B4-BE49-F238E27FC236}">
                <a16:creationId xmlns:a16="http://schemas.microsoft.com/office/drawing/2014/main" id="{5E1CE68F-6FE8-1D16-BE86-95CFA3558E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70091" y="1737689"/>
            <a:ext cx="1273148" cy="3744000"/>
          </a:xfrm>
          <a:prstGeom prst="rect">
            <a:avLst/>
          </a:prstGeom>
        </p:spPr>
      </p:pic>
      <p:pic>
        <p:nvPicPr>
          <p:cNvPr id="15" name="Picture 14">
            <a:extLst>
              <a:ext uri="{FF2B5EF4-FFF2-40B4-BE49-F238E27FC236}">
                <a16:creationId xmlns:a16="http://schemas.microsoft.com/office/drawing/2014/main" id="{20B63D88-6826-8636-7D6C-AE1B3106B2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42814" y="1683689"/>
            <a:ext cx="1401550" cy="3744000"/>
          </a:xfrm>
          <a:prstGeom prst="rect">
            <a:avLst/>
          </a:prstGeom>
        </p:spPr>
      </p:pic>
      <p:pic>
        <p:nvPicPr>
          <p:cNvPr id="19" name="Picture 18">
            <a:extLst>
              <a:ext uri="{FF2B5EF4-FFF2-40B4-BE49-F238E27FC236}">
                <a16:creationId xmlns:a16="http://schemas.microsoft.com/office/drawing/2014/main" id="{F4A0D522-4938-98DA-07C4-00846BAF41C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73485" y="1570945"/>
            <a:ext cx="1687710" cy="3744000"/>
          </a:xfrm>
          <a:prstGeom prst="rect">
            <a:avLst/>
          </a:prstGeom>
        </p:spPr>
      </p:pic>
      <p:pic>
        <p:nvPicPr>
          <p:cNvPr id="26" name="Picture 25">
            <a:extLst>
              <a:ext uri="{FF2B5EF4-FFF2-40B4-BE49-F238E27FC236}">
                <a16:creationId xmlns:a16="http://schemas.microsoft.com/office/drawing/2014/main" id="{13DEDB0C-40E7-F171-57F8-B2D461BD59D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282480" y="1737689"/>
            <a:ext cx="1174211" cy="3744000"/>
          </a:xfrm>
          <a:prstGeom prst="rect">
            <a:avLst/>
          </a:prstGeom>
        </p:spPr>
      </p:pic>
      <p:pic>
        <p:nvPicPr>
          <p:cNvPr id="28" name="Picture 27">
            <a:extLst>
              <a:ext uri="{FF2B5EF4-FFF2-40B4-BE49-F238E27FC236}">
                <a16:creationId xmlns:a16="http://schemas.microsoft.com/office/drawing/2014/main" id="{CD0303CE-4292-A378-5AF1-9E3E5E5AE73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641037" y="1570945"/>
            <a:ext cx="1629513" cy="3744000"/>
          </a:xfrm>
          <a:prstGeom prst="rect">
            <a:avLst/>
          </a:prstGeom>
        </p:spPr>
      </p:pic>
      <p:pic>
        <p:nvPicPr>
          <p:cNvPr id="32" name="Picture 31">
            <a:extLst>
              <a:ext uri="{FF2B5EF4-FFF2-40B4-BE49-F238E27FC236}">
                <a16:creationId xmlns:a16="http://schemas.microsoft.com/office/drawing/2014/main" id="{D795315C-CB89-33AE-16D2-6FB7108196C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2375284" y="52675"/>
            <a:ext cx="1466599" cy="3638649"/>
          </a:xfrm>
          <a:prstGeom prst="rect">
            <a:avLst/>
          </a:prstGeom>
        </p:spPr>
      </p:pic>
      <p:pic>
        <p:nvPicPr>
          <p:cNvPr id="33" name="Picture 32">
            <a:extLst>
              <a:ext uri="{FF2B5EF4-FFF2-40B4-BE49-F238E27FC236}">
                <a16:creationId xmlns:a16="http://schemas.microsoft.com/office/drawing/2014/main" id="{A0E73C7A-DA5A-62D2-E29F-B9470DEA8DF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126725" y="1570945"/>
            <a:ext cx="1588072" cy="3744000"/>
          </a:xfrm>
          <a:prstGeom prst="rect">
            <a:avLst/>
          </a:prstGeom>
        </p:spPr>
      </p:pic>
      <p:pic>
        <p:nvPicPr>
          <p:cNvPr id="37" name="Picture 36">
            <a:extLst>
              <a:ext uri="{FF2B5EF4-FFF2-40B4-BE49-F238E27FC236}">
                <a16:creationId xmlns:a16="http://schemas.microsoft.com/office/drawing/2014/main" id="{07FC9EB4-B93E-3D63-25A5-EAAB3D15E01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2375284" y="4216236"/>
            <a:ext cx="1455347" cy="3588025"/>
          </a:xfrm>
          <a:prstGeom prst="rect">
            <a:avLst/>
          </a:prstGeom>
        </p:spPr>
      </p:pic>
      <p:pic>
        <p:nvPicPr>
          <p:cNvPr id="42" name="Picture 41" descr="A close-up of a pile of sticks&#10;&#10;Description automatically generated">
            <a:extLst>
              <a:ext uri="{FF2B5EF4-FFF2-40B4-BE49-F238E27FC236}">
                <a16:creationId xmlns:a16="http://schemas.microsoft.com/office/drawing/2014/main" id="{C41C98CF-15B9-F571-96DB-B80B81DDA2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93099" y="125821"/>
            <a:ext cx="1818514" cy="3744000"/>
          </a:xfrm>
          <a:prstGeom prst="rect">
            <a:avLst/>
          </a:prstGeom>
        </p:spPr>
      </p:pic>
      <p:pic>
        <p:nvPicPr>
          <p:cNvPr id="44" name="Picture 43">
            <a:extLst>
              <a:ext uri="{FF2B5EF4-FFF2-40B4-BE49-F238E27FC236}">
                <a16:creationId xmlns:a16="http://schemas.microsoft.com/office/drawing/2014/main" id="{C4286B95-356F-9B08-E553-E0114EE1BB1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4340181" y="4138249"/>
            <a:ext cx="1444535" cy="3744000"/>
          </a:xfrm>
          <a:prstGeom prst="rect">
            <a:avLst/>
          </a:prstGeom>
        </p:spPr>
      </p:pic>
    </p:spTree>
    <p:extLst>
      <p:ext uri="{BB962C8B-B14F-4D97-AF65-F5344CB8AC3E}">
        <p14:creationId xmlns:p14="http://schemas.microsoft.com/office/powerpoint/2010/main" val="1502332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US">
                <a:cs typeface="Calibri Light"/>
              </a:rPr>
              <a:t>At the </a:t>
            </a:r>
            <a:r>
              <a:rPr lang="en-US">
                <a:highlight>
                  <a:srgbClr val="FFFF00"/>
                </a:highlight>
                <a:cs typeface="Calibri Light"/>
              </a:rPr>
              <a:t>river/lake/pool/beach</a:t>
            </a:r>
            <a:r>
              <a:rPr lang="en-US">
                <a:cs typeface="Calibri Light"/>
              </a:rPr>
              <a:t>, we might experience:</a:t>
            </a:r>
          </a:p>
        </p:txBody>
      </p:sp>
      <p:pic>
        <p:nvPicPr>
          <p:cNvPr id="5" name="Picture 4">
            <a:extLst>
              <a:ext uri="{FF2B5EF4-FFF2-40B4-BE49-F238E27FC236}">
                <a16:creationId xmlns:a16="http://schemas.microsoft.com/office/drawing/2014/main" id="{5032CE18-6749-E454-767A-DAA28EAD0F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005" y="1758062"/>
            <a:ext cx="1148021" cy="3744000"/>
          </a:xfrm>
          <a:prstGeom prst="rect">
            <a:avLst/>
          </a:prstGeom>
        </p:spPr>
      </p:pic>
      <p:pic>
        <p:nvPicPr>
          <p:cNvPr id="10" name="Picture 9">
            <a:extLst>
              <a:ext uri="{FF2B5EF4-FFF2-40B4-BE49-F238E27FC236}">
                <a16:creationId xmlns:a16="http://schemas.microsoft.com/office/drawing/2014/main" id="{FD83C7BC-8157-A2BC-B872-16A631BC27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09908" y="1722062"/>
            <a:ext cx="1557637" cy="3780000"/>
          </a:xfrm>
          <a:prstGeom prst="rect">
            <a:avLst/>
          </a:prstGeom>
        </p:spPr>
      </p:pic>
      <p:pic>
        <p:nvPicPr>
          <p:cNvPr id="15" name="Picture 14">
            <a:extLst>
              <a:ext uri="{FF2B5EF4-FFF2-40B4-BE49-F238E27FC236}">
                <a16:creationId xmlns:a16="http://schemas.microsoft.com/office/drawing/2014/main" id="{42D096CC-94C3-1A68-82C2-DF544E436E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052410" y="1762608"/>
            <a:ext cx="1657008" cy="3744000"/>
          </a:xfrm>
          <a:prstGeom prst="rect">
            <a:avLst/>
          </a:prstGeom>
        </p:spPr>
      </p:pic>
      <p:pic>
        <p:nvPicPr>
          <p:cNvPr id="18" name="Picture 17">
            <a:extLst>
              <a:ext uri="{FF2B5EF4-FFF2-40B4-BE49-F238E27FC236}">
                <a16:creationId xmlns:a16="http://schemas.microsoft.com/office/drawing/2014/main" id="{840C02C4-32B2-59E5-DB0D-82AF6EA8E7C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97915" y="1701198"/>
            <a:ext cx="1334187" cy="3744000"/>
          </a:xfrm>
          <a:prstGeom prst="rect">
            <a:avLst/>
          </a:prstGeom>
        </p:spPr>
      </p:pic>
      <p:pic>
        <p:nvPicPr>
          <p:cNvPr id="22" name="Picture 21">
            <a:extLst>
              <a:ext uri="{FF2B5EF4-FFF2-40B4-BE49-F238E27FC236}">
                <a16:creationId xmlns:a16="http://schemas.microsoft.com/office/drawing/2014/main" id="{F50D5E2C-B3E4-EE4D-5DD6-0F352D31A7A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27885" y="1722062"/>
            <a:ext cx="1978872" cy="3723136"/>
          </a:xfrm>
          <a:prstGeom prst="rect">
            <a:avLst/>
          </a:prstGeom>
        </p:spPr>
      </p:pic>
      <p:pic>
        <p:nvPicPr>
          <p:cNvPr id="24" name="Picture 23">
            <a:extLst>
              <a:ext uri="{FF2B5EF4-FFF2-40B4-BE49-F238E27FC236}">
                <a16:creationId xmlns:a16="http://schemas.microsoft.com/office/drawing/2014/main" id="{905686F9-4C22-7D58-A714-730A9873532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447382" y="1758062"/>
            <a:ext cx="1325578" cy="3744000"/>
          </a:xfrm>
          <a:prstGeom prst="rect">
            <a:avLst/>
          </a:prstGeom>
        </p:spPr>
      </p:pic>
      <p:pic>
        <p:nvPicPr>
          <p:cNvPr id="35" name="Picture 34">
            <a:extLst>
              <a:ext uri="{FF2B5EF4-FFF2-40B4-BE49-F238E27FC236}">
                <a16:creationId xmlns:a16="http://schemas.microsoft.com/office/drawing/2014/main" id="{49361460-F64F-C218-D1E1-46D7E01F77A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2454946" y="-379095"/>
            <a:ext cx="1563949" cy="3538435"/>
          </a:xfrm>
          <a:prstGeom prst="rect">
            <a:avLst/>
          </a:prstGeom>
        </p:spPr>
      </p:pic>
      <p:pic>
        <p:nvPicPr>
          <p:cNvPr id="26" name="Picture 25">
            <a:extLst>
              <a:ext uri="{FF2B5EF4-FFF2-40B4-BE49-F238E27FC236}">
                <a16:creationId xmlns:a16="http://schemas.microsoft.com/office/drawing/2014/main" id="{DF7657D2-096B-5FD9-4C36-F3D4A207293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2502315" y="3429000"/>
            <a:ext cx="1369289" cy="3744000"/>
          </a:xfrm>
          <a:prstGeom prst="rect">
            <a:avLst/>
          </a:prstGeom>
        </p:spPr>
      </p:pic>
      <p:pic>
        <p:nvPicPr>
          <p:cNvPr id="28" name="Picture 27">
            <a:extLst>
              <a:ext uri="{FF2B5EF4-FFF2-40B4-BE49-F238E27FC236}">
                <a16:creationId xmlns:a16="http://schemas.microsoft.com/office/drawing/2014/main" id="{D78BAE26-AECE-B620-EF32-C075CA52FD2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4172377" y="-379095"/>
            <a:ext cx="1701425" cy="3708000"/>
          </a:xfrm>
          <a:prstGeom prst="rect">
            <a:avLst/>
          </a:prstGeom>
        </p:spPr>
      </p:pic>
    </p:spTree>
    <p:extLst>
      <p:ext uri="{BB962C8B-B14F-4D97-AF65-F5344CB8AC3E}">
        <p14:creationId xmlns:p14="http://schemas.microsoft.com/office/powerpoint/2010/main" val="1459528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US"/>
              <a:t>We arrive at the </a:t>
            </a:r>
            <a:r>
              <a:rPr lang="en-US">
                <a:highlight>
                  <a:srgbClr val="FFFF00"/>
                </a:highlight>
                <a:cs typeface="Calibri Light"/>
              </a:rPr>
              <a:t>river/lake/pool/beach</a:t>
            </a:r>
            <a:endParaRPr lang="en-AU"/>
          </a:p>
        </p:txBody>
      </p:sp>
      <p:pic>
        <p:nvPicPr>
          <p:cNvPr id="5" name="Picture 4">
            <a:extLst>
              <a:ext uri="{FF2B5EF4-FFF2-40B4-BE49-F238E27FC236}">
                <a16:creationId xmlns:a16="http://schemas.microsoft.com/office/drawing/2014/main" id="{4F153F18-C7EB-3944-C4EC-464300F819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672927" y="1317726"/>
            <a:ext cx="7218639" cy="4239690"/>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DB231FD4-7A53-5835-07F1-FC66F5DEEA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5"/>
          <a:stretch/>
        </p:blipFill>
        <p:spPr>
          <a:xfrm rot="10800000">
            <a:off x="1372782" y="1787503"/>
            <a:ext cx="9445122" cy="3769913"/>
          </a:xfrm>
          <a:prstGeom prst="rect">
            <a:avLst/>
          </a:prstGeom>
        </p:spPr>
      </p:pic>
      <p:pic>
        <p:nvPicPr>
          <p:cNvPr id="8" name="Picture 7" descr="A picture containing text, toy, doll, vector graphics&#10;&#10;Description automatically generated">
            <a:extLst>
              <a:ext uri="{FF2B5EF4-FFF2-40B4-BE49-F238E27FC236}">
                <a16:creationId xmlns:a16="http://schemas.microsoft.com/office/drawing/2014/main" id="{CA09BC61-E079-A97C-3CB0-23F631CD3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6491" y="2104261"/>
            <a:ext cx="1736607" cy="2320066"/>
          </a:xfrm>
          <a:prstGeom prst="rect">
            <a:avLst/>
          </a:prstGeom>
        </p:spPr>
      </p:pic>
      <p:pic>
        <p:nvPicPr>
          <p:cNvPr id="9" name="Picture 9" descr="Logo&#10;&#10;Description automatically generated">
            <a:extLst>
              <a:ext uri="{FF2B5EF4-FFF2-40B4-BE49-F238E27FC236}">
                <a16:creationId xmlns:a16="http://schemas.microsoft.com/office/drawing/2014/main" id="{F2872D18-B9FC-4617-FFA0-0B6D4B85D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4993" y="3386786"/>
            <a:ext cx="1074765" cy="1668875"/>
          </a:xfrm>
          <a:prstGeom prst="rect">
            <a:avLst/>
          </a:prstGeom>
        </p:spPr>
      </p:pic>
      <p:pic>
        <p:nvPicPr>
          <p:cNvPr id="10" name="Picture 10" descr="A picture containing toy, doll, vector graphics&#10;&#10;Description automatically generated">
            <a:extLst>
              <a:ext uri="{FF2B5EF4-FFF2-40B4-BE49-F238E27FC236}">
                <a16:creationId xmlns:a16="http://schemas.microsoft.com/office/drawing/2014/main" id="{0E35B279-96AE-6776-0170-1DB51D10D2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976" y="3493667"/>
            <a:ext cx="1172163" cy="1617112"/>
          </a:xfrm>
          <a:prstGeom prst="rect">
            <a:avLst/>
          </a:prstGeom>
        </p:spPr>
      </p:pic>
      <p:pic>
        <p:nvPicPr>
          <p:cNvPr id="11" name="Picture 4" descr="A picture containing vector graphics&#10;&#10;Description automatically generated">
            <a:extLst>
              <a:ext uri="{FF2B5EF4-FFF2-40B4-BE49-F238E27FC236}">
                <a16:creationId xmlns:a16="http://schemas.microsoft.com/office/drawing/2014/main" id="{B5C33ED6-33E0-D77E-1E43-D1851CA28C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480" r="-9090" b="-787"/>
          <a:stretch/>
        </p:blipFill>
        <p:spPr>
          <a:xfrm>
            <a:off x="5403775" y="2701973"/>
            <a:ext cx="2765492" cy="2440624"/>
          </a:xfrm>
          <a:prstGeom prst="rect">
            <a:avLst/>
          </a:prstGeom>
        </p:spPr>
      </p:pic>
    </p:spTree>
    <p:extLst>
      <p:ext uri="{BB962C8B-B14F-4D97-AF65-F5344CB8AC3E}">
        <p14:creationId xmlns:p14="http://schemas.microsoft.com/office/powerpoint/2010/main" val="857025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E6B1582AA6094D875D957AC202CC24" ma:contentTypeVersion="31" ma:contentTypeDescription="Create a new document." ma:contentTypeScope="" ma:versionID="96156955b1f2b1787c26cc89bb29c845">
  <xsd:schema xmlns:xsd="http://www.w3.org/2001/XMLSchema" xmlns:xs="http://www.w3.org/2001/XMLSchema" xmlns:p="http://schemas.microsoft.com/office/2006/metadata/properties" xmlns:ns2="3c41a2a7-9d6a-48a7-add9-6a9495036c27" xmlns:ns3="772a8369-2533-4c46-b22a-30ac7b10bb90" targetNamespace="http://schemas.microsoft.com/office/2006/metadata/properties" ma:root="true" ma:fieldsID="422953b6de49cf1775014c2718566f00" ns2:_="" ns3:_="">
    <xsd:import namespace="3c41a2a7-9d6a-48a7-add9-6a9495036c27"/>
    <xsd:import namespace="772a8369-2533-4c46-b22a-30ac7b10bb9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element ref="ns2:MediaLengthInSeconds" minOccurs="0"/>
                <xsd:element ref="ns2:MediaServiceDateTaken" minOccurs="0"/>
                <xsd:element ref="ns2:MediaServiceLocation" minOccurs="0"/>
                <xsd:element ref="ns2:MediaServiceObjectDetectorVersions" minOccurs="0"/>
                <xsd:element ref="ns2:Collaborationwith" minOccurs="0"/>
                <xsd:element ref="ns2:Comments" minOccurs="0"/>
                <xsd:element ref="ns2:_Flow_SignoffStatus" minOccurs="0"/>
                <xsd:element ref="ns2:Priv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41a2a7-9d6a-48a7-add9-6a9495036c2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a39dd63-0107-412e-9f3b-6a83be5191c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Collaborationwith" ma:index="23" nillable="true" ma:displayName="Collaboration with" ma:description="This folder is managed by" ma:format="Dropdown" ma:list="UserInfo" ma:SharePointGroup="0" ma:internalName="Collaborationwith">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mments" ma:index="24" nillable="true" ma:displayName="Comments" ma:format="Dropdown" ma:internalName="Comments">
      <xsd:simpleType>
        <xsd:restriction base="dms:Note">
          <xsd:maxLength value="255"/>
        </xsd:restriction>
      </xsd:simpleType>
    </xsd:element>
    <xsd:element name="_Flow_SignoffStatus" ma:index="25" nillable="true" ma:displayName="Sign-off status" ma:internalName="Sign_x002d_off_x0020_status">
      <xsd:simpleType>
        <xsd:restriction base="dms:Text"/>
      </xsd:simpleType>
    </xsd:element>
    <xsd:element name="Private" ma:index="26" nillable="true" ma:displayName="Access" ma:format="Dropdown" ma:list="UserInfo" ma:SharePointGroup="0" ma:internalName="Privat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72a8369-2533-4c46-b22a-30ac7b10bb9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803d37b-cbd8-4381-b7dd-2126e9168d69}" ma:internalName="TaxCatchAll" ma:showField="CatchAllData" ma:web="772a8369-2533-4c46-b22a-30ac7b10bb9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c41a2a7-9d6a-48a7-add9-6a9495036c27">
      <Terms xmlns="http://schemas.microsoft.com/office/infopath/2007/PartnerControls"/>
    </lcf76f155ced4ddcb4097134ff3c332f>
    <TaxCatchAll xmlns="772a8369-2533-4c46-b22a-30ac7b10bb90" xsi:nil="true"/>
    <SharedWithUsers xmlns="772a8369-2533-4c46-b22a-30ac7b10bb90">
      <UserInfo>
        <DisplayName>Kellie Britt</DisplayName>
        <AccountId>305</AccountId>
        <AccountType/>
      </UserInfo>
      <UserInfo>
        <DisplayName>Michael Masseni</DisplayName>
        <AccountId>36</AccountId>
        <AccountType/>
      </UserInfo>
      <UserInfo>
        <DisplayName>Jodie Walker (She/Her)</DisplayName>
        <AccountId>339</AccountId>
        <AccountType/>
      </UserInfo>
      <UserInfo>
        <DisplayName>Michelle Ling (She/Her)</DisplayName>
        <AccountId>195</AccountId>
        <AccountType/>
      </UserInfo>
      <UserInfo>
        <DisplayName>Mark Bolitho (He/Him)</DisplayName>
        <AccountId>383</AccountId>
        <AccountType/>
      </UserInfo>
      <UserInfo>
        <DisplayName>Jacqui Taylor (She/Her)</DisplayName>
        <AccountId>462</AccountId>
        <AccountType/>
      </UserInfo>
      <UserInfo>
        <DisplayName>Eliza Hine</DisplayName>
        <AccountId>463</AccountId>
        <AccountType/>
      </UserInfo>
    </SharedWithUsers>
    <Private xmlns="3c41a2a7-9d6a-48a7-add9-6a9495036c27">
      <UserInfo>
        <DisplayName/>
        <AccountId xsi:nil="true"/>
        <AccountType/>
      </UserInfo>
    </Private>
    <_Flow_SignoffStatus xmlns="3c41a2a7-9d6a-48a7-add9-6a9495036c27" xsi:nil="true"/>
    <Comments xmlns="3c41a2a7-9d6a-48a7-add9-6a9495036c27" xsi:nil="true"/>
    <Collaborationwith xmlns="3c41a2a7-9d6a-48a7-add9-6a9495036c27">
      <UserInfo>
        <DisplayName/>
        <AccountId xsi:nil="true"/>
        <AccountType/>
      </UserInfo>
    </Collaborationwith>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036555-5749-4058-9B49-7C241FC56C07}"/>
</file>

<file path=customXml/itemProps2.xml><?xml version="1.0" encoding="utf-8"?>
<ds:datastoreItem xmlns:ds="http://schemas.openxmlformats.org/officeDocument/2006/customXml" ds:itemID="{72105EDE-CAF7-4ED0-B2F7-781900D21C04}">
  <ds:schemaRefs>
    <ds:schemaRef ds:uri="81b5a344-98f8-4642-bee0-642f25b3909c"/>
    <ds:schemaRef ds:uri="ee1c4ba4-7075-4672-a42a-5f8196fcd6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973909-7F98-401D-A615-094E6A4872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Social Story – LEP School Programs</vt:lpstr>
      <vt:lpstr>Social Story – LEP School Programs</vt:lpstr>
      <vt:lpstr>Social story: What happens at a Lifesaving education programs</vt:lpstr>
      <vt:lpstr>PowerPoint Presentation</vt:lpstr>
      <vt:lpstr>PowerPoint Presentation</vt:lpstr>
      <vt:lpstr>PowerPoint Presentation</vt:lpstr>
      <vt:lpstr>At the river/lake/pool/beach, we might experience:</vt:lpstr>
      <vt:lpstr>At the river/lake/pool/beach, we might experience:</vt:lpstr>
      <vt:lpstr>We arrive at the river/lake/pool/beach</vt:lpstr>
      <vt:lpstr>Don’t forget to wear your bathers. You will be given a bright rash top to wear in the water.</vt:lpstr>
      <vt:lpstr>Don’t forget to wear a SunSmart hat and put on sunscreen.</vt:lpstr>
      <vt:lpstr>We meet the team of instructors, and these are their uniforms</vt:lpstr>
      <vt:lpstr>If you need help, raise your hand and look for one of our instructors or your teacher</vt:lpstr>
      <vt:lpstr>We learn about the rules and safety</vt:lpstr>
      <vt:lpstr>We will talk about how to be safe around water</vt:lpstr>
      <vt:lpstr>Activities will include wearing life jackets in the water</vt:lpstr>
      <vt:lpstr>Activities will include paddling on boards</vt:lpstr>
      <vt:lpstr>We will talk about how to rescue someone</vt:lpstr>
      <vt:lpstr>We will practise rescuing each other</vt:lpstr>
      <vt:lpstr>We will practice what to do in an emergency</vt:lpstr>
      <vt:lpstr>We will play beach games on the beach</vt:lpstr>
      <vt:lpstr>We will practice running games</vt:lpstr>
      <vt:lpstr>We will do races and relays with boards, life jackets and rescue equipment</vt:lpstr>
      <vt:lpstr>Now the program ends, and we say goodbye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Walker (She/Her)</dc:creator>
  <cp:revision>1</cp:revision>
  <dcterms:created xsi:type="dcterms:W3CDTF">2022-12-12T00:25:39Z</dcterms:created>
  <dcterms:modified xsi:type="dcterms:W3CDTF">2024-08-01T02:03:09Z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0x01010028D23FB8E6EEFF42B89069AA26B3F429</vt:lpwstr>
  </property>
  <property fmtid="{D5CDD505-2E9C-101B-9397-08002B2CF9AE}" pid="3" name="MediaServiceImageTags">
    <vt:lpwstr/>
  </property>
</Properties>
</file>